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7"/>
  </p:notesMasterIdLst>
  <p:sldIdLst>
    <p:sldId id="260" r:id="rId2"/>
    <p:sldId id="262" r:id="rId3"/>
    <p:sldId id="263" r:id="rId4"/>
    <p:sldId id="264" r:id="rId5"/>
    <p:sldId id="261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752" y="-8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7472F0D-F8BF-471E-8A42-6DE5C60C6D0D}" type="datetimeFigureOut">
              <a:rPr lang="en-US"/>
              <a:pPr>
                <a:defRPr/>
              </a:pPr>
              <a:t>11/2/11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25A82D-1D57-401A-A895-1AB278FF2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1A250-8A9A-4E30-BE1E-2D1034607E1A}" type="datetimeFigureOut">
              <a:rPr lang="en-US"/>
              <a:pPr>
                <a:defRPr/>
              </a:pPr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DE65E-03F9-4D35-A869-F762648B0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87F9D-D528-45F5-9FEF-2AFFDE0498EF}" type="datetimeFigureOut">
              <a:rPr lang="en-US"/>
              <a:pPr>
                <a:defRPr/>
              </a:pPr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7641C-A4D7-43CB-B810-6CBF90CC3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30BAC-F769-4DEF-893C-07C2844B9E23}" type="datetimeFigureOut">
              <a:rPr lang="en-US"/>
              <a:pPr>
                <a:defRPr/>
              </a:pPr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01B04-90C7-4225-9ACC-80DC4D1E7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50113-AF9C-4D55-B02B-A167963B8D2C}" type="datetimeFigureOut">
              <a:rPr lang="en-US"/>
              <a:pPr>
                <a:defRPr/>
              </a:pPr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211F8-3C49-4849-ADFB-44EBCDD97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5BA18-882A-4F74-BF31-43A12703C7EF}" type="datetimeFigureOut">
              <a:rPr lang="en-US"/>
              <a:pPr>
                <a:defRPr/>
              </a:pPr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96186-0086-460C-8D27-D9D214224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A9F9C-AD4F-4CD5-9514-763890895D28}" type="datetimeFigureOut">
              <a:rPr lang="en-US"/>
              <a:pPr>
                <a:defRPr/>
              </a:pPr>
              <a:t>11/2/11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310E5-6D75-48E3-8274-772C473B5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E3E6C-024B-4A25-B8FA-6F592FFB18BB}" type="datetimeFigureOut">
              <a:rPr lang="en-US"/>
              <a:pPr>
                <a:defRPr/>
              </a:pPr>
              <a:t>11/2/11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ED02F-9C42-4F06-9F45-97C5F1F8E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0315B-4DA9-4C06-B3BC-2C7D73452223}" type="datetimeFigureOut">
              <a:rPr lang="en-US"/>
              <a:pPr>
                <a:defRPr/>
              </a:pPr>
              <a:t>11/2/11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919BE-A70E-45C6-8D72-86A9B5AC2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20255-0B7A-4152-8224-9577A5FE0A75}" type="datetimeFigureOut">
              <a:rPr lang="en-US"/>
              <a:pPr>
                <a:defRPr/>
              </a:pPr>
              <a:t>11/2/11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D1F84-E82A-476E-A00C-DA4DB7393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42B5F-75CA-4EE9-987C-279A345F85D2}" type="datetimeFigureOut">
              <a:rPr lang="en-US"/>
              <a:pPr>
                <a:defRPr/>
              </a:pPr>
              <a:t>11/2/11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3F4D3-F0A7-4CD1-B2D6-E24B88D04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711CA-3B3E-4543-85AE-E4B3C8FB973C}" type="datetimeFigureOut">
              <a:rPr lang="en-US"/>
              <a:pPr>
                <a:defRPr/>
              </a:pPr>
              <a:t>11/2/11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28A22-317D-4908-873E-F88DDDC2D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36D273C-E9A2-481E-94A5-FCC7EAA5BC2F}" type="datetimeFigureOut">
              <a:rPr lang="en-US"/>
              <a:pPr>
                <a:defRPr/>
              </a:pPr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20AE06C-58B3-4F83-921A-59BB1EF4F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 l="13950" t="60773" r="9908" b="11667"/>
          <a:stretch>
            <a:fillRect/>
          </a:stretch>
        </p:blipFill>
        <p:spPr bwMode="auto">
          <a:xfrm>
            <a:off x="171450" y="685800"/>
            <a:ext cx="8763000" cy="58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3763963" y="204788"/>
            <a:ext cx="1627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libri" pitchFamily="-72" charset="0"/>
              </a:rPr>
              <a:t>21 Kilomete</a:t>
            </a:r>
            <a:r>
              <a:rPr lang="en-US" b="1">
                <a:latin typeface="Calibri" pitchFamily="-72" charset="0"/>
              </a:rPr>
              <a:t>r</a:t>
            </a:r>
          </a:p>
        </p:txBody>
      </p:sp>
      <p:sp>
        <p:nvSpPr>
          <p:cNvPr id="4" name="Freeform 3"/>
          <p:cNvSpPr/>
          <p:nvPr/>
        </p:nvSpPr>
        <p:spPr>
          <a:xfrm>
            <a:off x="914400" y="2443163"/>
            <a:ext cx="3114675" cy="2259012"/>
          </a:xfrm>
          <a:custGeom>
            <a:avLst/>
            <a:gdLst>
              <a:gd name="connsiteX0" fmla="*/ 0 w 3114675"/>
              <a:gd name="connsiteY0" fmla="*/ 938212 h 2259012"/>
              <a:gd name="connsiteX1" fmla="*/ 95250 w 3114675"/>
              <a:gd name="connsiteY1" fmla="*/ 728662 h 2259012"/>
              <a:gd name="connsiteX2" fmla="*/ 104775 w 3114675"/>
              <a:gd name="connsiteY2" fmla="*/ 414337 h 2259012"/>
              <a:gd name="connsiteX3" fmla="*/ 85725 w 3114675"/>
              <a:gd name="connsiteY3" fmla="*/ 223837 h 2259012"/>
              <a:gd name="connsiteX4" fmla="*/ 38100 w 3114675"/>
              <a:gd name="connsiteY4" fmla="*/ 33337 h 2259012"/>
              <a:gd name="connsiteX5" fmla="*/ 85725 w 3114675"/>
              <a:gd name="connsiteY5" fmla="*/ 23812 h 2259012"/>
              <a:gd name="connsiteX6" fmla="*/ 285750 w 3114675"/>
              <a:gd name="connsiteY6" fmla="*/ 147637 h 2259012"/>
              <a:gd name="connsiteX7" fmla="*/ 638175 w 3114675"/>
              <a:gd name="connsiteY7" fmla="*/ 376237 h 2259012"/>
              <a:gd name="connsiteX8" fmla="*/ 923925 w 3114675"/>
              <a:gd name="connsiteY8" fmla="*/ 557212 h 2259012"/>
              <a:gd name="connsiteX9" fmla="*/ 1038225 w 3114675"/>
              <a:gd name="connsiteY9" fmla="*/ 661987 h 2259012"/>
              <a:gd name="connsiteX10" fmla="*/ 1352550 w 3114675"/>
              <a:gd name="connsiteY10" fmla="*/ 1081087 h 2259012"/>
              <a:gd name="connsiteX11" fmla="*/ 1743075 w 3114675"/>
              <a:gd name="connsiteY11" fmla="*/ 1604962 h 2259012"/>
              <a:gd name="connsiteX12" fmla="*/ 2057400 w 3114675"/>
              <a:gd name="connsiteY12" fmla="*/ 2119312 h 2259012"/>
              <a:gd name="connsiteX13" fmla="*/ 2247900 w 3114675"/>
              <a:gd name="connsiteY13" fmla="*/ 2252662 h 2259012"/>
              <a:gd name="connsiteX14" fmla="*/ 2581275 w 3114675"/>
              <a:gd name="connsiteY14" fmla="*/ 2157412 h 2259012"/>
              <a:gd name="connsiteX15" fmla="*/ 2933700 w 3114675"/>
              <a:gd name="connsiteY15" fmla="*/ 2100262 h 2259012"/>
              <a:gd name="connsiteX16" fmla="*/ 3028950 w 3114675"/>
              <a:gd name="connsiteY16" fmla="*/ 2100262 h 2259012"/>
              <a:gd name="connsiteX17" fmla="*/ 3114675 w 3114675"/>
              <a:gd name="connsiteY17" fmla="*/ 2185987 h 225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14675" h="2259012">
                <a:moveTo>
                  <a:pt x="0" y="938212"/>
                </a:moveTo>
                <a:cubicBezTo>
                  <a:pt x="38894" y="877093"/>
                  <a:pt x="77788" y="815974"/>
                  <a:pt x="95250" y="728662"/>
                </a:cubicBezTo>
                <a:cubicBezTo>
                  <a:pt x="112712" y="641350"/>
                  <a:pt x="106363" y="498475"/>
                  <a:pt x="104775" y="414337"/>
                </a:cubicBezTo>
                <a:cubicBezTo>
                  <a:pt x="103188" y="330200"/>
                  <a:pt x="96838" y="287337"/>
                  <a:pt x="85725" y="223837"/>
                </a:cubicBezTo>
                <a:cubicBezTo>
                  <a:pt x="74613" y="160337"/>
                  <a:pt x="38100" y="66674"/>
                  <a:pt x="38100" y="33337"/>
                </a:cubicBezTo>
                <a:cubicBezTo>
                  <a:pt x="38100" y="0"/>
                  <a:pt x="44450" y="4762"/>
                  <a:pt x="85725" y="23812"/>
                </a:cubicBezTo>
                <a:cubicBezTo>
                  <a:pt x="127000" y="42862"/>
                  <a:pt x="193675" y="88900"/>
                  <a:pt x="285750" y="147637"/>
                </a:cubicBezTo>
                <a:cubicBezTo>
                  <a:pt x="377825" y="206374"/>
                  <a:pt x="638175" y="376237"/>
                  <a:pt x="638175" y="376237"/>
                </a:cubicBezTo>
                <a:cubicBezTo>
                  <a:pt x="744537" y="444499"/>
                  <a:pt x="857250" y="509587"/>
                  <a:pt x="923925" y="557212"/>
                </a:cubicBezTo>
                <a:cubicBezTo>
                  <a:pt x="990600" y="604837"/>
                  <a:pt x="966788" y="574675"/>
                  <a:pt x="1038225" y="661987"/>
                </a:cubicBezTo>
                <a:cubicBezTo>
                  <a:pt x="1109663" y="749300"/>
                  <a:pt x="1352550" y="1081087"/>
                  <a:pt x="1352550" y="1081087"/>
                </a:cubicBezTo>
                <a:cubicBezTo>
                  <a:pt x="1470025" y="1238250"/>
                  <a:pt x="1625600" y="1431925"/>
                  <a:pt x="1743075" y="1604962"/>
                </a:cubicBezTo>
                <a:cubicBezTo>
                  <a:pt x="1860550" y="1778000"/>
                  <a:pt x="1973263" y="2011362"/>
                  <a:pt x="2057400" y="2119312"/>
                </a:cubicBezTo>
                <a:cubicBezTo>
                  <a:pt x="2141537" y="2227262"/>
                  <a:pt x="2160588" y="2246312"/>
                  <a:pt x="2247900" y="2252662"/>
                </a:cubicBezTo>
                <a:cubicBezTo>
                  <a:pt x="2335213" y="2259012"/>
                  <a:pt x="2466975" y="2182812"/>
                  <a:pt x="2581275" y="2157412"/>
                </a:cubicBezTo>
                <a:cubicBezTo>
                  <a:pt x="2695575" y="2132012"/>
                  <a:pt x="2859088" y="2109787"/>
                  <a:pt x="2933700" y="2100262"/>
                </a:cubicBezTo>
                <a:cubicBezTo>
                  <a:pt x="3008312" y="2090737"/>
                  <a:pt x="2998788" y="2085975"/>
                  <a:pt x="3028950" y="2100262"/>
                </a:cubicBezTo>
                <a:cubicBezTo>
                  <a:pt x="3059112" y="2114549"/>
                  <a:pt x="3086893" y="2150268"/>
                  <a:pt x="3114675" y="2185987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23913" y="1423988"/>
            <a:ext cx="7270750" cy="4298950"/>
          </a:xfrm>
          <a:custGeom>
            <a:avLst/>
            <a:gdLst>
              <a:gd name="connsiteX0" fmla="*/ 3161731 w 7271982"/>
              <a:gd name="connsiteY0" fmla="*/ 3175380 h 4299045"/>
              <a:gd name="connsiteX1" fmla="*/ 3598460 w 7271982"/>
              <a:gd name="connsiteY1" fmla="*/ 3693994 h 4299045"/>
              <a:gd name="connsiteX2" fmla="*/ 3953301 w 7271982"/>
              <a:gd name="connsiteY2" fmla="*/ 4144371 h 4299045"/>
              <a:gd name="connsiteX3" fmla="*/ 4198961 w 7271982"/>
              <a:gd name="connsiteY3" fmla="*/ 4280848 h 4299045"/>
              <a:gd name="connsiteX4" fmla="*/ 4703928 w 7271982"/>
              <a:gd name="connsiteY4" fmla="*/ 4035188 h 4299045"/>
              <a:gd name="connsiteX5" fmla="*/ 5072418 w 7271982"/>
              <a:gd name="connsiteY5" fmla="*/ 3393744 h 4299045"/>
              <a:gd name="connsiteX6" fmla="*/ 5304430 w 7271982"/>
              <a:gd name="connsiteY6" fmla="*/ 3025254 h 4299045"/>
              <a:gd name="connsiteX7" fmla="*/ 6096000 w 7271982"/>
              <a:gd name="connsiteY7" fmla="*/ 2056263 h 4299045"/>
              <a:gd name="connsiteX8" fmla="*/ 6723797 w 7271982"/>
              <a:gd name="connsiteY8" fmla="*/ 1032681 h 4299045"/>
              <a:gd name="connsiteX9" fmla="*/ 7092286 w 7271982"/>
              <a:gd name="connsiteY9" fmla="*/ 445827 h 4299045"/>
              <a:gd name="connsiteX10" fmla="*/ 7187821 w 7271982"/>
              <a:gd name="connsiteY10" fmla="*/ 295702 h 4299045"/>
              <a:gd name="connsiteX11" fmla="*/ 7256060 w 7271982"/>
              <a:gd name="connsiteY11" fmla="*/ 159224 h 4299045"/>
              <a:gd name="connsiteX12" fmla="*/ 7092286 w 7271982"/>
              <a:gd name="connsiteY12" fmla="*/ 50042 h 4299045"/>
              <a:gd name="connsiteX13" fmla="*/ 6846627 w 7271982"/>
              <a:gd name="connsiteY13" fmla="*/ 459475 h 4299045"/>
              <a:gd name="connsiteX14" fmla="*/ 6300716 w 7271982"/>
              <a:gd name="connsiteY14" fmla="*/ 1319284 h 4299045"/>
              <a:gd name="connsiteX15" fmla="*/ 5918579 w 7271982"/>
              <a:gd name="connsiteY15" fmla="*/ 1947081 h 4299045"/>
              <a:gd name="connsiteX16" fmla="*/ 5468203 w 7271982"/>
              <a:gd name="connsiteY16" fmla="*/ 2533935 h 4299045"/>
              <a:gd name="connsiteX17" fmla="*/ 5017827 w 7271982"/>
              <a:gd name="connsiteY17" fmla="*/ 3052550 h 4299045"/>
              <a:gd name="connsiteX18" fmla="*/ 4799463 w 7271982"/>
              <a:gd name="connsiteY18" fmla="*/ 3475630 h 4299045"/>
              <a:gd name="connsiteX19" fmla="*/ 4635689 w 7271982"/>
              <a:gd name="connsiteY19" fmla="*/ 3762233 h 4299045"/>
              <a:gd name="connsiteX20" fmla="*/ 4294495 w 7271982"/>
              <a:gd name="connsiteY20" fmla="*/ 4007893 h 4299045"/>
              <a:gd name="connsiteX21" fmla="*/ 4048836 w 7271982"/>
              <a:gd name="connsiteY21" fmla="*/ 3939654 h 4299045"/>
              <a:gd name="connsiteX22" fmla="*/ 3707642 w 7271982"/>
              <a:gd name="connsiteY22" fmla="*/ 3475630 h 4299045"/>
              <a:gd name="connsiteX23" fmla="*/ 3380095 w 7271982"/>
              <a:gd name="connsiteY23" fmla="*/ 3093493 h 4299045"/>
              <a:gd name="connsiteX24" fmla="*/ 3134436 w 7271982"/>
              <a:gd name="connsiteY24" fmla="*/ 2916072 h 4299045"/>
              <a:gd name="connsiteX25" fmla="*/ 2629469 w 7271982"/>
              <a:gd name="connsiteY25" fmla="*/ 2943368 h 4299045"/>
              <a:gd name="connsiteX26" fmla="*/ 2370161 w 7271982"/>
              <a:gd name="connsiteY26" fmla="*/ 3038902 h 4299045"/>
              <a:gd name="connsiteX27" fmla="*/ 2206388 w 7271982"/>
              <a:gd name="connsiteY27" fmla="*/ 2834185 h 4299045"/>
              <a:gd name="connsiteX28" fmla="*/ 1592239 w 7271982"/>
              <a:gd name="connsiteY28" fmla="*/ 1919785 h 4299045"/>
              <a:gd name="connsiteX29" fmla="*/ 1073624 w 7271982"/>
              <a:gd name="connsiteY29" fmla="*/ 1319284 h 4299045"/>
              <a:gd name="connsiteX30" fmla="*/ 363940 w 7271982"/>
              <a:gd name="connsiteY30" fmla="*/ 909851 h 4299045"/>
              <a:gd name="connsiteX31" fmla="*/ 50042 w 7271982"/>
              <a:gd name="connsiteY31" fmla="*/ 855260 h 4299045"/>
              <a:gd name="connsiteX32" fmla="*/ 63689 w 7271982"/>
              <a:gd name="connsiteY32" fmla="*/ 1237397 h 4299045"/>
              <a:gd name="connsiteX33" fmla="*/ 104633 w 7271982"/>
              <a:gd name="connsiteY33" fmla="*/ 1564944 h 4299045"/>
              <a:gd name="connsiteX34" fmla="*/ 22746 w 7271982"/>
              <a:gd name="connsiteY34" fmla="*/ 1892490 h 4299045"/>
              <a:gd name="connsiteX35" fmla="*/ 22746 w 7271982"/>
              <a:gd name="connsiteY35" fmla="*/ 1892490 h 4299045"/>
              <a:gd name="connsiteX36" fmla="*/ 22746 w 7271982"/>
              <a:gd name="connsiteY36" fmla="*/ 1892490 h 42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271982" h="4299045">
                <a:moveTo>
                  <a:pt x="3161731" y="3175380"/>
                </a:moveTo>
                <a:cubicBezTo>
                  <a:pt x="3314131" y="3353938"/>
                  <a:pt x="3466532" y="3532496"/>
                  <a:pt x="3598460" y="3693994"/>
                </a:cubicBezTo>
                <a:cubicBezTo>
                  <a:pt x="3730388" y="3855492"/>
                  <a:pt x="3853218" y="4046562"/>
                  <a:pt x="3953301" y="4144371"/>
                </a:cubicBezTo>
                <a:cubicBezTo>
                  <a:pt x="4053384" y="4242180"/>
                  <a:pt x="4073857" y="4299045"/>
                  <a:pt x="4198961" y="4280848"/>
                </a:cubicBezTo>
                <a:cubicBezTo>
                  <a:pt x="4324065" y="4262651"/>
                  <a:pt x="4558352" y="4183039"/>
                  <a:pt x="4703928" y="4035188"/>
                </a:cubicBezTo>
                <a:cubicBezTo>
                  <a:pt x="4849504" y="3887337"/>
                  <a:pt x="4972334" y="3562066"/>
                  <a:pt x="5072418" y="3393744"/>
                </a:cubicBezTo>
                <a:cubicBezTo>
                  <a:pt x="5172502" y="3225422"/>
                  <a:pt x="5133833" y="3248168"/>
                  <a:pt x="5304430" y="3025254"/>
                </a:cubicBezTo>
                <a:cubicBezTo>
                  <a:pt x="5475027" y="2802341"/>
                  <a:pt x="5859439" y="2388359"/>
                  <a:pt x="6096000" y="2056263"/>
                </a:cubicBezTo>
                <a:cubicBezTo>
                  <a:pt x="6332561" y="1724168"/>
                  <a:pt x="6557749" y="1301087"/>
                  <a:pt x="6723797" y="1032681"/>
                </a:cubicBezTo>
                <a:cubicBezTo>
                  <a:pt x="6889845" y="764275"/>
                  <a:pt x="7014949" y="568657"/>
                  <a:pt x="7092286" y="445827"/>
                </a:cubicBezTo>
                <a:cubicBezTo>
                  <a:pt x="7169623" y="322997"/>
                  <a:pt x="7160525" y="343469"/>
                  <a:pt x="7187821" y="295702"/>
                </a:cubicBezTo>
                <a:cubicBezTo>
                  <a:pt x="7215117" y="247935"/>
                  <a:pt x="7271982" y="200167"/>
                  <a:pt x="7256060" y="159224"/>
                </a:cubicBezTo>
                <a:cubicBezTo>
                  <a:pt x="7240138" y="118281"/>
                  <a:pt x="7160525" y="0"/>
                  <a:pt x="7092286" y="50042"/>
                </a:cubicBezTo>
                <a:cubicBezTo>
                  <a:pt x="7024047" y="100084"/>
                  <a:pt x="6978555" y="247935"/>
                  <a:pt x="6846627" y="459475"/>
                </a:cubicBezTo>
                <a:cubicBezTo>
                  <a:pt x="6714699" y="671015"/>
                  <a:pt x="6455391" y="1071350"/>
                  <a:pt x="6300716" y="1319284"/>
                </a:cubicBezTo>
                <a:cubicBezTo>
                  <a:pt x="6146041" y="1567218"/>
                  <a:pt x="6057331" y="1744639"/>
                  <a:pt x="5918579" y="1947081"/>
                </a:cubicBezTo>
                <a:cubicBezTo>
                  <a:pt x="5779827" y="2149523"/>
                  <a:pt x="5618328" y="2349690"/>
                  <a:pt x="5468203" y="2533935"/>
                </a:cubicBezTo>
                <a:cubicBezTo>
                  <a:pt x="5318078" y="2718180"/>
                  <a:pt x="5129284" y="2895601"/>
                  <a:pt x="5017827" y="3052550"/>
                </a:cubicBezTo>
                <a:cubicBezTo>
                  <a:pt x="4906370" y="3209499"/>
                  <a:pt x="4863153" y="3357350"/>
                  <a:pt x="4799463" y="3475630"/>
                </a:cubicBezTo>
                <a:cubicBezTo>
                  <a:pt x="4735773" y="3593910"/>
                  <a:pt x="4719850" y="3673522"/>
                  <a:pt x="4635689" y="3762233"/>
                </a:cubicBezTo>
                <a:cubicBezTo>
                  <a:pt x="4551528" y="3850944"/>
                  <a:pt x="4392304" y="3978323"/>
                  <a:pt x="4294495" y="4007893"/>
                </a:cubicBezTo>
                <a:cubicBezTo>
                  <a:pt x="4196686" y="4037463"/>
                  <a:pt x="4146645" y="4028364"/>
                  <a:pt x="4048836" y="3939654"/>
                </a:cubicBezTo>
                <a:cubicBezTo>
                  <a:pt x="3951027" y="3850944"/>
                  <a:pt x="3819099" y="3616657"/>
                  <a:pt x="3707642" y="3475630"/>
                </a:cubicBezTo>
                <a:cubicBezTo>
                  <a:pt x="3596185" y="3334603"/>
                  <a:pt x="3475629" y="3186753"/>
                  <a:pt x="3380095" y="3093493"/>
                </a:cubicBezTo>
                <a:cubicBezTo>
                  <a:pt x="3284561" y="3000233"/>
                  <a:pt x="3259540" y="2941093"/>
                  <a:pt x="3134436" y="2916072"/>
                </a:cubicBezTo>
                <a:cubicBezTo>
                  <a:pt x="3009332" y="2891051"/>
                  <a:pt x="2756848" y="2922896"/>
                  <a:pt x="2629469" y="2943368"/>
                </a:cubicBezTo>
                <a:cubicBezTo>
                  <a:pt x="2502090" y="2963840"/>
                  <a:pt x="2440675" y="3057099"/>
                  <a:pt x="2370161" y="3038902"/>
                </a:cubicBezTo>
                <a:cubicBezTo>
                  <a:pt x="2299648" y="3020705"/>
                  <a:pt x="2336042" y="3020704"/>
                  <a:pt x="2206388" y="2834185"/>
                </a:cubicBezTo>
                <a:cubicBezTo>
                  <a:pt x="2076734" y="2647666"/>
                  <a:pt x="1781033" y="2172268"/>
                  <a:pt x="1592239" y="1919785"/>
                </a:cubicBezTo>
                <a:cubicBezTo>
                  <a:pt x="1403445" y="1667302"/>
                  <a:pt x="1278340" y="1487606"/>
                  <a:pt x="1073624" y="1319284"/>
                </a:cubicBezTo>
                <a:cubicBezTo>
                  <a:pt x="868908" y="1150962"/>
                  <a:pt x="534537" y="987188"/>
                  <a:pt x="363940" y="909851"/>
                </a:cubicBezTo>
                <a:cubicBezTo>
                  <a:pt x="193343" y="832514"/>
                  <a:pt x="100084" y="800669"/>
                  <a:pt x="50042" y="855260"/>
                </a:cubicBezTo>
                <a:cubicBezTo>
                  <a:pt x="0" y="909851"/>
                  <a:pt x="54591" y="1119116"/>
                  <a:pt x="63689" y="1237397"/>
                </a:cubicBezTo>
                <a:cubicBezTo>
                  <a:pt x="72787" y="1355678"/>
                  <a:pt x="111457" y="1455762"/>
                  <a:pt x="104633" y="1564944"/>
                </a:cubicBezTo>
                <a:cubicBezTo>
                  <a:pt x="97809" y="1674126"/>
                  <a:pt x="22746" y="1892490"/>
                  <a:pt x="22746" y="1892490"/>
                </a:cubicBezTo>
                <a:lnTo>
                  <a:pt x="22746" y="1892490"/>
                </a:lnTo>
                <a:lnTo>
                  <a:pt x="22746" y="1892490"/>
                </a:ln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Arrow Connector 7"/>
          <p:cNvCxnSpPr>
            <a:stCxn id="4" idx="2"/>
            <a:endCxn id="4" idx="3"/>
          </p:cNvCxnSpPr>
          <p:nvPr/>
        </p:nvCxnSpPr>
        <p:spPr>
          <a:xfrm flipH="1" flipV="1">
            <a:off x="1000125" y="2667000"/>
            <a:ext cx="19050" cy="1905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1"/>
          </p:cNvCxnSpPr>
          <p:nvPr/>
        </p:nvCxnSpPr>
        <p:spPr>
          <a:xfrm flipH="1">
            <a:off x="838200" y="2279650"/>
            <a:ext cx="34925" cy="15875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9"/>
          </p:cNvCxnSpPr>
          <p:nvPr/>
        </p:nvCxnSpPr>
        <p:spPr>
          <a:xfrm flipH="1" flipV="1">
            <a:off x="1676400" y="2590800"/>
            <a:ext cx="220663" cy="1524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7"/>
            <a:endCxn id="4" idx="8"/>
          </p:cNvCxnSpPr>
          <p:nvPr/>
        </p:nvCxnSpPr>
        <p:spPr>
          <a:xfrm>
            <a:off x="1552575" y="2819400"/>
            <a:ext cx="285750" cy="18097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7"/>
            <a:endCxn id="6" idx="28"/>
          </p:cNvCxnSpPr>
          <p:nvPr/>
        </p:nvCxnSpPr>
        <p:spPr>
          <a:xfrm flipH="1" flipV="1">
            <a:off x="2416175" y="3343275"/>
            <a:ext cx="614363" cy="9144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10"/>
          </p:cNvCxnSpPr>
          <p:nvPr/>
        </p:nvCxnSpPr>
        <p:spPr>
          <a:xfrm>
            <a:off x="2266950" y="3524250"/>
            <a:ext cx="323850" cy="43815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27"/>
          </p:cNvCxnSpPr>
          <p:nvPr/>
        </p:nvCxnSpPr>
        <p:spPr>
          <a:xfrm flipH="1" flipV="1">
            <a:off x="2895600" y="4038600"/>
            <a:ext cx="134938" cy="21907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22"/>
          </p:cNvCxnSpPr>
          <p:nvPr/>
        </p:nvCxnSpPr>
        <p:spPr>
          <a:xfrm flipH="1" flipV="1">
            <a:off x="4343400" y="4648200"/>
            <a:ext cx="187325" cy="25082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1"/>
            <a:endCxn id="6" idx="2"/>
          </p:cNvCxnSpPr>
          <p:nvPr/>
        </p:nvCxnSpPr>
        <p:spPr>
          <a:xfrm>
            <a:off x="4421188" y="5118100"/>
            <a:ext cx="355600" cy="45085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6" idx="19"/>
          </p:cNvCxnSpPr>
          <p:nvPr/>
        </p:nvCxnSpPr>
        <p:spPr>
          <a:xfrm flipH="1">
            <a:off x="5334000" y="5186363"/>
            <a:ext cx="125413" cy="7143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6" idx="5"/>
          </p:cNvCxnSpPr>
          <p:nvPr/>
        </p:nvCxnSpPr>
        <p:spPr>
          <a:xfrm flipV="1">
            <a:off x="5895975" y="4572000"/>
            <a:ext cx="123825" cy="24606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6" idx="15"/>
          </p:cNvCxnSpPr>
          <p:nvPr/>
        </p:nvCxnSpPr>
        <p:spPr>
          <a:xfrm flipH="1">
            <a:off x="6629400" y="3370263"/>
            <a:ext cx="112713" cy="13493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" idx="13"/>
            <a:endCxn id="6" idx="14"/>
          </p:cNvCxnSpPr>
          <p:nvPr/>
        </p:nvCxnSpPr>
        <p:spPr>
          <a:xfrm flipH="1">
            <a:off x="7124700" y="1882775"/>
            <a:ext cx="546100" cy="86042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6" idx="7"/>
          </p:cNvCxnSpPr>
          <p:nvPr/>
        </p:nvCxnSpPr>
        <p:spPr>
          <a:xfrm flipV="1">
            <a:off x="6919913" y="2895600"/>
            <a:ext cx="357187" cy="5842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6" idx="8"/>
            <a:endCxn id="6" idx="9"/>
          </p:cNvCxnSpPr>
          <p:nvPr/>
        </p:nvCxnSpPr>
        <p:spPr>
          <a:xfrm flipV="1">
            <a:off x="7546975" y="1870075"/>
            <a:ext cx="368300" cy="58578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Connector 59"/>
          <p:cNvSpPr/>
          <p:nvPr/>
        </p:nvSpPr>
        <p:spPr>
          <a:xfrm>
            <a:off x="735013" y="3222625"/>
            <a:ext cx="228600" cy="228600"/>
          </a:xfrm>
          <a:prstGeom prst="flowChartConnector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57" name="TextBox 60"/>
          <p:cNvSpPr txBox="1">
            <a:spLocks noChangeArrowheads="1"/>
          </p:cNvSpPr>
          <p:nvPr/>
        </p:nvSpPr>
        <p:spPr bwMode="auto">
          <a:xfrm>
            <a:off x="533400" y="3352800"/>
            <a:ext cx="1152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Calibri" pitchFamily="-72" charset="0"/>
              </a:rPr>
              <a:t>Start/finish</a:t>
            </a:r>
          </a:p>
        </p:txBody>
      </p:sp>
      <p:sp>
        <p:nvSpPr>
          <p:cNvPr id="62" name="Flowchart: Connector 61"/>
          <p:cNvSpPr/>
          <p:nvPr/>
        </p:nvSpPr>
        <p:spPr>
          <a:xfrm>
            <a:off x="1233488" y="2424113"/>
            <a:ext cx="228600" cy="2286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Flowchart: Connector 62"/>
          <p:cNvSpPr/>
          <p:nvPr/>
        </p:nvSpPr>
        <p:spPr>
          <a:xfrm>
            <a:off x="2247900" y="3352800"/>
            <a:ext cx="228600" cy="2286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Flowchart: Connector 63"/>
          <p:cNvSpPr/>
          <p:nvPr/>
        </p:nvSpPr>
        <p:spPr>
          <a:xfrm>
            <a:off x="3429000" y="4343400"/>
            <a:ext cx="228600" cy="2286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Flowchart: Connector 64"/>
          <p:cNvSpPr/>
          <p:nvPr/>
        </p:nvSpPr>
        <p:spPr>
          <a:xfrm>
            <a:off x="4419600" y="4972050"/>
            <a:ext cx="228600" cy="2286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Flowchart: Connector 65"/>
          <p:cNvSpPr/>
          <p:nvPr/>
        </p:nvSpPr>
        <p:spPr>
          <a:xfrm>
            <a:off x="5372100" y="5181600"/>
            <a:ext cx="228600" cy="2286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Flowchart: Connector 66"/>
          <p:cNvSpPr/>
          <p:nvPr/>
        </p:nvSpPr>
        <p:spPr>
          <a:xfrm>
            <a:off x="6438900" y="3657600"/>
            <a:ext cx="228600" cy="2286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Flowchart: Connector 67"/>
          <p:cNvSpPr/>
          <p:nvPr/>
        </p:nvSpPr>
        <p:spPr>
          <a:xfrm>
            <a:off x="7486650" y="2038350"/>
            <a:ext cx="228600" cy="2286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 l="14999" t="38333" r="11250" b="13333"/>
          <a:stretch>
            <a:fillRect/>
          </a:stretch>
        </p:blipFill>
        <p:spPr bwMode="auto">
          <a:xfrm>
            <a:off x="157163" y="693738"/>
            <a:ext cx="881221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3763963" y="204788"/>
            <a:ext cx="1627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libri" pitchFamily="-72" charset="0"/>
              </a:rPr>
              <a:t>10 Kilomete</a:t>
            </a:r>
            <a:r>
              <a:rPr lang="en-US" b="1">
                <a:latin typeface="Calibri" pitchFamily="-72" charset="0"/>
              </a:rPr>
              <a:t>r</a:t>
            </a:r>
          </a:p>
        </p:txBody>
      </p:sp>
      <p:sp>
        <p:nvSpPr>
          <p:cNvPr id="4" name="Freeform 3"/>
          <p:cNvSpPr/>
          <p:nvPr/>
        </p:nvSpPr>
        <p:spPr>
          <a:xfrm>
            <a:off x="681038" y="2400300"/>
            <a:ext cx="3640137" cy="1817688"/>
          </a:xfrm>
          <a:custGeom>
            <a:avLst/>
            <a:gdLst>
              <a:gd name="connsiteX0" fmla="*/ 0 w 3640347"/>
              <a:gd name="connsiteY0" fmla="*/ 1084053 h 1817298"/>
              <a:gd name="connsiteX1" fmla="*/ 207034 w 3640347"/>
              <a:gd name="connsiteY1" fmla="*/ 928777 h 1817298"/>
              <a:gd name="connsiteX2" fmla="*/ 215660 w 3640347"/>
              <a:gd name="connsiteY2" fmla="*/ 661358 h 1817298"/>
              <a:gd name="connsiteX3" fmla="*/ 189781 w 3640347"/>
              <a:gd name="connsiteY3" fmla="*/ 290423 h 1817298"/>
              <a:gd name="connsiteX4" fmla="*/ 112143 w 3640347"/>
              <a:gd name="connsiteY4" fmla="*/ 109268 h 1817298"/>
              <a:gd name="connsiteX5" fmla="*/ 103517 w 3640347"/>
              <a:gd name="connsiteY5" fmla="*/ 5751 h 1817298"/>
              <a:gd name="connsiteX6" fmla="*/ 353683 w 3640347"/>
              <a:gd name="connsiteY6" fmla="*/ 74762 h 1817298"/>
              <a:gd name="connsiteX7" fmla="*/ 785004 w 3640347"/>
              <a:gd name="connsiteY7" fmla="*/ 204158 h 1817298"/>
              <a:gd name="connsiteX8" fmla="*/ 1406105 w 3640347"/>
              <a:gd name="connsiteY8" fmla="*/ 437072 h 1817298"/>
              <a:gd name="connsiteX9" fmla="*/ 1966822 w 3640347"/>
              <a:gd name="connsiteY9" fmla="*/ 644106 h 1817298"/>
              <a:gd name="connsiteX10" fmla="*/ 2216988 w 3640347"/>
              <a:gd name="connsiteY10" fmla="*/ 782128 h 1817298"/>
              <a:gd name="connsiteX11" fmla="*/ 2846717 w 3640347"/>
              <a:gd name="connsiteY11" fmla="*/ 1213449 h 1817298"/>
              <a:gd name="connsiteX12" fmla="*/ 3640347 w 3640347"/>
              <a:gd name="connsiteY12" fmla="*/ 1817298 h 181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40347" h="1817298">
                <a:moveTo>
                  <a:pt x="0" y="1084053"/>
                </a:moveTo>
                <a:cubicBezTo>
                  <a:pt x="85545" y="1041639"/>
                  <a:pt x="171091" y="999226"/>
                  <a:pt x="207034" y="928777"/>
                </a:cubicBezTo>
                <a:cubicBezTo>
                  <a:pt x="242977" y="858328"/>
                  <a:pt x="218535" y="767750"/>
                  <a:pt x="215660" y="661358"/>
                </a:cubicBezTo>
                <a:cubicBezTo>
                  <a:pt x="212785" y="554966"/>
                  <a:pt x="207034" y="382438"/>
                  <a:pt x="189781" y="290423"/>
                </a:cubicBezTo>
                <a:cubicBezTo>
                  <a:pt x="172528" y="198408"/>
                  <a:pt x="126520" y="156713"/>
                  <a:pt x="112143" y="109268"/>
                </a:cubicBezTo>
                <a:cubicBezTo>
                  <a:pt x="97766" y="61823"/>
                  <a:pt x="63260" y="11502"/>
                  <a:pt x="103517" y="5751"/>
                </a:cubicBezTo>
                <a:cubicBezTo>
                  <a:pt x="143774" y="0"/>
                  <a:pt x="353683" y="74762"/>
                  <a:pt x="353683" y="74762"/>
                </a:cubicBezTo>
                <a:cubicBezTo>
                  <a:pt x="467264" y="107830"/>
                  <a:pt x="609600" y="143773"/>
                  <a:pt x="785004" y="204158"/>
                </a:cubicBezTo>
                <a:cubicBezTo>
                  <a:pt x="960408" y="264543"/>
                  <a:pt x="1406105" y="437072"/>
                  <a:pt x="1406105" y="437072"/>
                </a:cubicBezTo>
                <a:cubicBezTo>
                  <a:pt x="1603075" y="510397"/>
                  <a:pt x="1831675" y="586597"/>
                  <a:pt x="1966822" y="644106"/>
                </a:cubicBezTo>
                <a:cubicBezTo>
                  <a:pt x="2101969" y="701615"/>
                  <a:pt x="2070339" y="687238"/>
                  <a:pt x="2216988" y="782128"/>
                </a:cubicBezTo>
                <a:cubicBezTo>
                  <a:pt x="2363637" y="877018"/>
                  <a:pt x="2609491" y="1040921"/>
                  <a:pt x="2846717" y="1213449"/>
                </a:cubicBezTo>
                <a:cubicBezTo>
                  <a:pt x="3083943" y="1385977"/>
                  <a:pt x="3362145" y="1601637"/>
                  <a:pt x="3640347" y="1817298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217988" y="3976688"/>
            <a:ext cx="3844925" cy="1427162"/>
          </a:xfrm>
          <a:custGeom>
            <a:avLst/>
            <a:gdLst>
              <a:gd name="connsiteX0" fmla="*/ 51758 w 3844506"/>
              <a:gd name="connsiteY0" fmla="*/ 207034 h 1427672"/>
              <a:gd name="connsiteX1" fmla="*/ 258792 w 3844506"/>
              <a:gd name="connsiteY1" fmla="*/ 353683 h 1427672"/>
              <a:gd name="connsiteX2" fmla="*/ 646981 w 3844506"/>
              <a:gd name="connsiteY2" fmla="*/ 698740 h 1427672"/>
              <a:gd name="connsiteX3" fmla="*/ 1061049 w 3844506"/>
              <a:gd name="connsiteY3" fmla="*/ 992038 h 1427672"/>
              <a:gd name="connsiteX4" fmla="*/ 1449238 w 3844506"/>
              <a:gd name="connsiteY4" fmla="*/ 1017917 h 1427672"/>
              <a:gd name="connsiteX5" fmla="*/ 1863306 w 3844506"/>
              <a:gd name="connsiteY5" fmla="*/ 914400 h 1427672"/>
              <a:gd name="connsiteX6" fmla="*/ 2406770 w 3844506"/>
              <a:gd name="connsiteY6" fmla="*/ 871268 h 1427672"/>
              <a:gd name="connsiteX7" fmla="*/ 2674189 w 3844506"/>
              <a:gd name="connsiteY7" fmla="*/ 845389 h 1427672"/>
              <a:gd name="connsiteX8" fmla="*/ 2872596 w 3844506"/>
              <a:gd name="connsiteY8" fmla="*/ 879895 h 1427672"/>
              <a:gd name="connsiteX9" fmla="*/ 3278038 w 3844506"/>
              <a:gd name="connsiteY9" fmla="*/ 1130061 h 1427672"/>
              <a:gd name="connsiteX10" fmla="*/ 3597215 w 3844506"/>
              <a:gd name="connsiteY10" fmla="*/ 1328468 h 1427672"/>
              <a:gd name="connsiteX11" fmla="*/ 3752491 w 3844506"/>
              <a:gd name="connsiteY11" fmla="*/ 1423359 h 1427672"/>
              <a:gd name="connsiteX12" fmla="*/ 3821502 w 3844506"/>
              <a:gd name="connsiteY12" fmla="*/ 1354348 h 1427672"/>
              <a:gd name="connsiteX13" fmla="*/ 3614468 w 3844506"/>
              <a:gd name="connsiteY13" fmla="*/ 1190446 h 1427672"/>
              <a:gd name="connsiteX14" fmla="*/ 3105509 w 3844506"/>
              <a:gd name="connsiteY14" fmla="*/ 854015 h 1427672"/>
              <a:gd name="connsiteX15" fmla="*/ 2820838 w 3844506"/>
              <a:gd name="connsiteY15" fmla="*/ 715993 h 1427672"/>
              <a:gd name="connsiteX16" fmla="*/ 2380891 w 3844506"/>
              <a:gd name="connsiteY16" fmla="*/ 715993 h 1427672"/>
              <a:gd name="connsiteX17" fmla="*/ 1897811 w 3844506"/>
              <a:gd name="connsiteY17" fmla="*/ 767751 h 1427672"/>
              <a:gd name="connsiteX18" fmla="*/ 1380226 w 3844506"/>
              <a:gd name="connsiteY18" fmla="*/ 871268 h 1427672"/>
              <a:gd name="connsiteX19" fmla="*/ 992038 w 3844506"/>
              <a:gd name="connsiteY19" fmla="*/ 802257 h 1427672"/>
              <a:gd name="connsiteX20" fmla="*/ 370936 w 3844506"/>
              <a:gd name="connsiteY20" fmla="*/ 293298 h 1427672"/>
              <a:gd name="connsiteX21" fmla="*/ 0 w 3844506"/>
              <a:gd name="connsiteY21" fmla="*/ 0 h 142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44506" h="1427672">
                <a:moveTo>
                  <a:pt x="51758" y="207034"/>
                </a:moveTo>
                <a:cubicBezTo>
                  <a:pt x="105673" y="239383"/>
                  <a:pt x="159588" y="271732"/>
                  <a:pt x="258792" y="353683"/>
                </a:cubicBezTo>
                <a:cubicBezTo>
                  <a:pt x="357996" y="435634"/>
                  <a:pt x="513272" y="592348"/>
                  <a:pt x="646981" y="698740"/>
                </a:cubicBezTo>
                <a:cubicBezTo>
                  <a:pt x="780690" y="805132"/>
                  <a:pt x="927339" y="938842"/>
                  <a:pt x="1061049" y="992038"/>
                </a:cubicBezTo>
                <a:cubicBezTo>
                  <a:pt x="1194759" y="1045234"/>
                  <a:pt x="1315529" y="1030857"/>
                  <a:pt x="1449238" y="1017917"/>
                </a:cubicBezTo>
                <a:cubicBezTo>
                  <a:pt x="1582947" y="1004977"/>
                  <a:pt x="1703717" y="938842"/>
                  <a:pt x="1863306" y="914400"/>
                </a:cubicBezTo>
                <a:cubicBezTo>
                  <a:pt x="2022895" y="889959"/>
                  <a:pt x="2271623" y="882770"/>
                  <a:pt x="2406770" y="871268"/>
                </a:cubicBezTo>
                <a:cubicBezTo>
                  <a:pt x="2541917" y="859766"/>
                  <a:pt x="2596551" y="843951"/>
                  <a:pt x="2674189" y="845389"/>
                </a:cubicBezTo>
                <a:cubicBezTo>
                  <a:pt x="2751827" y="846827"/>
                  <a:pt x="2771955" y="832450"/>
                  <a:pt x="2872596" y="879895"/>
                </a:cubicBezTo>
                <a:cubicBezTo>
                  <a:pt x="2973237" y="927340"/>
                  <a:pt x="3278038" y="1130061"/>
                  <a:pt x="3278038" y="1130061"/>
                </a:cubicBezTo>
                <a:lnTo>
                  <a:pt x="3597215" y="1328468"/>
                </a:lnTo>
                <a:cubicBezTo>
                  <a:pt x="3676291" y="1377351"/>
                  <a:pt x="3715110" y="1419046"/>
                  <a:pt x="3752491" y="1423359"/>
                </a:cubicBezTo>
                <a:cubicBezTo>
                  <a:pt x="3789872" y="1427672"/>
                  <a:pt x="3844506" y="1393167"/>
                  <a:pt x="3821502" y="1354348"/>
                </a:cubicBezTo>
                <a:cubicBezTo>
                  <a:pt x="3798498" y="1315529"/>
                  <a:pt x="3733800" y="1273835"/>
                  <a:pt x="3614468" y="1190446"/>
                </a:cubicBezTo>
                <a:cubicBezTo>
                  <a:pt x="3495136" y="1107057"/>
                  <a:pt x="3237781" y="933090"/>
                  <a:pt x="3105509" y="854015"/>
                </a:cubicBezTo>
                <a:cubicBezTo>
                  <a:pt x="2973237" y="774940"/>
                  <a:pt x="2941607" y="738997"/>
                  <a:pt x="2820838" y="715993"/>
                </a:cubicBezTo>
                <a:cubicBezTo>
                  <a:pt x="2700069" y="692989"/>
                  <a:pt x="2534729" y="707367"/>
                  <a:pt x="2380891" y="715993"/>
                </a:cubicBezTo>
                <a:cubicBezTo>
                  <a:pt x="2227053" y="724619"/>
                  <a:pt x="2064589" y="741872"/>
                  <a:pt x="1897811" y="767751"/>
                </a:cubicBezTo>
                <a:cubicBezTo>
                  <a:pt x="1731034" y="793630"/>
                  <a:pt x="1531188" y="865517"/>
                  <a:pt x="1380226" y="871268"/>
                </a:cubicBezTo>
                <a:cubicBezTo>
                  <a:pt x="1229264" y="877019"/>
                  <a:pt x="1160253" y="898585"/>
                  <a:pt x="992038" y="802257"/>
                </a:cubicBezTo>
                <a:cubicBezTo>
                  <a:pt x="823823" y="705929"/>
                  <a:pt x="536276" y="427007"/>
                  <a:pt x="370936" y="293298"/>
                </a:cubicBezTo>
                <a:cubicBezTo>
                  <a:pt x="205596" y="159589"/>
                  <a:pt x="102798" y="79794"/>
                  <a:pt x="0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55638" y="2255838"/>
            <a:ext cx="3597275" cy="1746250"/>
          </a:xfrm>
          <a:custGeom>
            <a:avLst/>
            <a:gdLst>
              <a:gd name="connsiteX0" fmla="*/ 3597215 w 3597215"/>
              <a:gd name="connsiteY0" fmla="*/ 1746849 h 1746849"/>
              <a:gd name="connsiteX1" fmla="*/ 3079630 w 3597215"/>
              <a:gd name="connsiteY1" fmla="*/ 1341407 h 1746849"/>
              <a:gd name="connsiteX2" fmla="*/ 2639683 w 3597215"/>
              <a:gd name="connsiteY2" fmla="*/ 1004977 h 1746849"/>
              <a:gd name="connsiteX3" fmla="*/ 2173856 w 3597215"/>
              <a:gd name="connsiteY3" fmla="*/ 703052 h 1746849"/>
              <a:gd name="connsiteX4" fmla="*/ 1354347 w 3597215"/>
              <a:gd name="connsiteY4" fmla="*/ 409754 h 1746849"/>
              <a:gd name="connsiteX5" fmla="*/ 586596 w 3597215"/>
              <a:gd name="connsiteY5" fmla="*/ 142335 h 1746849"/>
              <a:gd name="connsiteX6" fmla="*/ 103517 w 3597215"/>
              <a:gd name="connsiteY6" fmla="*/ 4313 h 1746849"/>
              <a:gd name="connsiteX7" fmla="*/ 8626 w 3597215"/>
              <a:gd name="connsiteY7" fmla="*/ 168215 h 1746849"/>
              <a:gd name="connsiteX8" fmla="*/ 60384 w 3597215"/>
              <a:gd name="connsiteY8" fmla="*/ 375249 h 1746849"/>
              <a:gd name="connsiteX9" fmla="*/ 120769 w 3597215"/>
              <a:gd name="connsiteY9" fmla="*/ 496018 h 1746849"/>
              <a:gd name="connsiteX10" fmla="*/ 146649 w 3597215"/>
              <a:gd name="connsiteY10" fmla="*/ 746184 h 1746849"/>
              <a:gd name="connsiteX11" fmla="*/ 138022 w 3597215"/>
              <a:gd name="connsiteY11" fmla="*/ 953218 h 1746849"/>
              <a:gd name="connsiteX12" fmla="*/ 0 w 3597215"/>
              <a:gd name="connsiteY12" fmla="*/ 1108494 h 17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97215" h="1746849">
                <a:moveTo>
                  <a:pt x="3597215" y="1746849"/>
                </a:moveTo>
                <a:lnTo>
                  <a:pt x="3079630" y="1341407"/>
                </a:lnTo>
                <a:cubicBezTo>
                  <a:pt x="2920041" y="1217762"/>
                  <a:pt x="2790645" y="1111370"/>
                  <a:pt x="2639683" y="1004977"/>
                </a:cubicBezTo>
                <a:cubicBezTo>
                  <a:pt x="2488721" y="898585"/>
                  <a:pt x="2388079" y="802256"/>
                  <a:pt x="2173856" y="703052"/>
                </a:cubicBezTo>
                <a:cubicBezTo>
                  <a:pt x="1959633" y="603848"/>
                  <a:pt x="1354347" y="409754"/>
                  <a:pt x="1354347" y="409754"/>
                </a:cubicBezTo>
                <a:lnTo>
                  <a:pt x="586596" y="142335"/>
                </a:lnTo>
                <a:cubicBezTo>
                  <a:pt x="378124" y="74762"/>
                  <a:pt x="199845" y="0"/>
                  <a:pt x="103517" y="4313"/>
                </a:cubicBezTo>
                <a:cubicBezTo>
                  <a:pt x="7189" y="8626"/>
                  <a:pt x="15815" y="106392"/>
                  <a:pt x="8626" y="168215"/>
                </a:cubicBezTo>
                <a:cubicBezTo>
                  <a:pt x="1437" y="230038"/>
                  <a:pt x="41694" y="320615"/>
                  <a:pt x="60384" y="375249"/>
                </a:cubicBezTo>
                <a:cubicBezTo>
                  <a:pt x="79075" y="429883"/>
                  <a:pt x="106392" y="434196"/>
                  <a:pt x="120769" y="496018"/>
                </a:cubicBezTo>
                <a:cubicBezTo>
                  <a:pt x="135146" y="557840"/>
                  <a:pt x="143774" y="669984"/>
                  <a:pt x="146649" y="746184"/>
                </a:cubicBezTo>
                <a:cubicBezTo>
                  <a:pt x="149524" y="822384"/>
                  <a:pt x="162464" y="892833"/>
                  <a:pt x="138022" y="953218"/>
                </a:cubicBezTo>
                <a:cubicBezTo>
                  <a:pt x="113581" y="1013603"/>
                  <a:pt x="56790" y="1061048"/>
                  <a:pt x="0" y="1108494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Arrow Connector 8"/>
          <p:cNvCxnSpPr>
            <a:stCxn id="4" idx="0"/>
          </p:cNvCxnSpPr>
          <p:nvPr/>
        </p:nvCxnSpPr>
        <p:spPr>
          <a:xfrm flipV="1">
            <a:off x="681038" y="3429000"/>
            <a:ext cx="80962" cy="5556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1"/>
          </p:cNvCxnSpPr>
          <p:nvPr/>
        </p:nvCxnSpPr>
        <p:spPr>
          <a:xfrm flipV="1">
            <a:off x="889000" y="3200400"/>
            <a:ext cx="25400" cy="13017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6"/>
            <a:endCxn id="4" idx="7"/>
          </p:cNvCxnSpPr>
          <p:nvPr/>
        </p:nvCxnSpPr>
        <p:spPr>
          <a:xfrm>
            <a:off x="1035050" y="2476500"/>
            <a:ext cx="431800" cy="12858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8"/>
            <a:endCxn id="4" idx="9"/>
          </p:cNvCxnSpPr>
          <p:nvPr/>
        </p:nvCxnSpPr>
        <p:spPr>
          <a:xfrm>
            <a:off x="2087563" y="2838450"/>
            <a:ext cx="560387" cy="20637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4"/>
            <a:endCxn id="7" idx="5"/>
          </p:cNvCxnSpPr>
          <p:nvPr/>
        </p:nvCxnSpPr>
        <p:spPr>
          <a:xfrm flipH="1" flipV="1">
            <a:off x="1241425" y="2398713"/>
            <a:ext cx="768350" cy="2667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8"/>
            <a:endCxn id="7" idx="9"/>
          </p:cNvCxnSpPr>
          <p:nvPr/>
        </p:nvCxnSpPr>
        <p:spPr>
          <a:xfrm>
            <a:off x="715963" y="2630488"/>
            <a:ext cx="60325" cy="12065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3"/>
            <a:endCxn id="7" idx="4"/>
          </p:cNvCxnSpPr>
          <p:nvPr/>
        </p:nvCxnSpPr>
        <p:spPr>
          <a:xfrm flipH="1" flipV="1">
            <a:off x="2009775" y="2665413"/>
            <a:ext cx="819150" cy="293687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" idx="10"/>
            <a:endCxn id="4" idx="11"/>
          </p:cNvCxnSpPr>
          <p:nvPr/>
        </p:nvCxnSpPr>
        <p:spPr>
          <a:xfrm>
            <a:off x="2898775" y="3182938"/>
            <a:ext cx="628650" cy="4318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1"/>
            <a:endCxn id="7" idx="2"/>
          </p:cNvCxnSpPr>
          <p:nvPr/>
        </p:nvCxnSpPr>
        <p:spPr>
          <a:xfrm flipH="1" flipV="1">
            <a:off x="3295650" y="3260725"/>
            <a:ext cx="439738" cy="33655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6" idx="4"/>
          </p:cNvCxnSpPr>
          <p:nvPr/>
        </p:nvCxnSpPr>
        <p:spPr>
          <a:xfrm flipV="1">
            <a:off x="5667375" y="4953000"/>
            <a:ext cx="200025" cy="4127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6" idx="17"/>
          </p:cNvCxnSpPr>
          <p:nvPr/>
        </p:nvCxnSpPr>
        <p:spPr>
          <a:xfrm flipH="1">
            <a:off x="5867400" y="4745038"/>
            <a:ext cx="249238" cy="5556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" idx="8"/>
          </p:cNvCxnSpPr>
          <p:nvPr/>
        </p:nvCxnSpPr>
        <p:spPr>
          <a:xfrm>
            <a:off x="7091363" y="4856163"/>
            <a:ext cx="300037" cy="173037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6" idx="13"/>
          </p:cNvCxnSpPr>
          <p:nvPr/>
        </p:nvCxnSpPr>
        <p:spPr>
          <a:xfrm flipH="1" flipV="1">
            <a:off x="7391400" y="4876800"/>
            <a:ext cx="441325" cy="29051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lowchart: Connector 56"/>
          <p:cNvSpPr/>
          <p:nvPr/>
        </p:nvSpPr>
        <p:spPr>
          <a:xfrm>
            <a:off x="547688" y="3325813"/>
            <a:ext cx="228600" cy="228600"/>
          </a:xfrm>
          <a:prstGeom prst="flowChartConnector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80" name="TextBox 57"/>
          <p:cNvSpPr txBox="1">
            <a:spLocks noChangeArrowheads="1"/>
          </p:cNvSpPr>
          <p:nvPr/>
        </p:nvSpPr>
        <p:spPr bwMode="auto">
          <a:xfrm>
            <a:off x="466725" y="3478213"/>
            <a:ext cx="1152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Calibri" pitchFamily="-72" charset="0"/>
              </a:rPr>
              <a:t>Start/finish</a:t>
            </a:r>
          </a:p>
        </p:txBody>
      </p:sp>
      <p:sp>
        <p:nvSpPr>
          <p:cNvPr id="59" name="Flowchart: Connector 58"/>
          <p:cNvSpPr/>
          <p:nvPr/>
        </p:nvSpPr>
        <p:spPr>
          <a:xfrm>
            <a:off x="1447800" y="2438400"/>
            <a:ext cx="304800" cy="3048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Flowchart: Connector 59"/>
          <p:cNvSpPr/>
          <p:nvPr/>
        </p:nvSpPr>
        <p:spPr>
          <a:xfrm>
            <a:off x="3162300" y="3200400"/>
            <a:ext cx="304800" cy="3048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" name="Flowchart: Connector 60"/>
          <p:cNvSpPr/>
          <p:nvPr/>
        </p:nvSpPr>
        <p:spPr>
          <a:xfrm>
            <a:off x="5429250" y="4781550"/>
            <a:ext cx="304800" cy="3048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2" name="Flowchart: Connector 61"/>
          <p:cNvSpPr/>
          <p:nvPr/>
        </p:nvSpPr>
        <p:spPr>
          <a:xfrm>
            <a:off x="7467600" y="4933950"/>
            <a:ext cx="304800" cy="3048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 l="17188" t="24667" r="10156" b="16666"/>
          <a:stretch>
            <a:fillRect/>
          </a:stretch>
        </p:blipFill>
        <p:spPr bwMode="auto">
          <a:xfrm>
            <a:off x="255588" y="725488"/>
            <a:ext cx="8594725" cy="575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3811588" y="204788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libri" pitchFamily="-72" charset="0"/>
              </a:rPr>
              <a:t>5 Kilomete</a:t>
            </a:r>
            <a:r>
              <a:rPr lang="en-US" b="1">
                <a:latin typeface="Calibri" pitchFamily="-72" charset="0"/>
              </a:rPr>
              <a:t>r</a:t>
            </a:r>
          </a:p>
        </p:txBody>
      </p:sp>
      <p:sp>
        <p:nvSpPr>
          <p:cNvPr id="4" name="Freeform 3"/>
          <p:cNvSpPr/>
          <p:nvPr/>
        </p:nvSpPr>
        <p:spPr>
          <a:xfrm>
            <a:off x="935038" y="1584325"/>
            <a:ext cx="7589837" cy="3511550"/>
          </a:xfrm>
          <a:custGeom>
            <a:avLst/>
            <a:gdLst>
              <a:gd name="connsiteX0" fmla="*/ 95693 w 7589875"/>
              <a:gd name="connsiteY0" fmla="*/ 3009014 h 3512288"/>
              <a:gd name="connsiteX1" fmla="*/ 414670 w 7589875"/>
              <a:gd name="connsiteY1" fmla="*/ 2785730 h 3512288"/>
              <a:gd name="connsiteX2" fmla="*/ 595423 w 7589875"/>
              <a:gd name="connsiteY2" fmla="*/ 2562447 h 3512288"/>
              <a:gd name="connsiteX3" fmla="*/ 627321 w 7589875"/>
              <a:gd name="connsiteY3" fmla="*/ 2264735 h 3512288"/>
              <a:gd name="connsiteX4" fmla="*/ 606056 w 7589875"/>
              <a:gd name="connsiteY4" fmla="*/ 1669312 h 3512288"/>
              <a:gd name="connsiteX5" fmla="*/ 563526 w 7589875"/>
              <a:gd name="connsiteY5" fmla="*/ 1010093 h 3512288"/>
              <a:gd name="connsiteX6" fmla="*/ 435935 w 7589875"/>
              <a:gd name="connsiteY6" fmla="*/ 701749 h 3512288"/>
              <a:gd name="connsiteX7" fmla="*/ 318977 w 7589875"/>
              <a:gd name="connsiteY7" fmla="*/ 489098 h 3512288"/>
              <a:gd name="connsiteX8" fmla="*/ 308344 w 7589875"/>
              <a:gd name="connsiteY8" fmla="*/ 265814 h 3512288"/>
              <a:gd name="connsiteX9" fmla="*/ 350875 w 7589875"/>
              <a:gd name="connsiteY9" fmla="*/ 223284 h 3512288"/>
              <a:gd name="connsiteX10" fmla="*/ 659219 w 7589875"/>
              <a:gd name="connsiteY10" fmla="*/ 308344 h 3512288"/>
              <a:gd name="connsiteX11" fmla="*/ 1222744 w 7589875"/>
              <a:gd name="connsiteY11" fmla="*/ 478465 h 3512288"/>
              <a:gd name="connsiteX12" fmla="*/ 1807535 w 7589875"/>
              <a:gd name="connsiteY12" fmla="*/ 648586 h 3512288"/>
              <a:gd name="connsiteX13" fmla="*/ 2594344 w 7589875"/>
              <a:gd name="connsiteY13" fmla="*/ 956930 h 3512288"/>
              <a:gd name="connsiteX14" fmla="*/ 3402419 w 7589875"/>
              <a:gd name="connsiteY14" fmla="*/ 1244009 h 3512288"/>
              <a:gd name="connsiteX15" fmla="*/ 4051005 w 7589875"/>
              <a:gd name="connsiteY15" fmla="*/ 1488558 h 3512288"/>
              <a:gd name="connsiteX16" fmla="*/ 4763386 w 7589875"/>
              <a:gd name="connsiteY16" fmla="*/ 1765005 h 3512288"/>
              <a:gd name="connsiteX17" fmla="*/ 5326912 w 7589875"/>
              <a:gd name="connsiteY17" fmla="*/ 1977656 h 3512288"/>
              <a:gd name="connsiteX18" fmla="*/ 5986130 w 7589875"/>
              <a:gd name="connsiteY18" fmla="*/ 2371061 h 3512288"/>
              <a:gd name="connsiteX19" fmla="*/ 6634716 w 7589875"/>
              <a:gd name="connsiteY19" fmla="*/ 2860158 h 3512288"/>
              <a:gd name="connsiteX20" fmla="*/ 7123814 w 7589875"/>
              <a:gd name="connsiteY20" fmla="*/ 3232298 h 3512288"/>
              <a:gd name="connsiteX21" fmla="*/ 7453423 w 7589875"/>
              <a:gd name="connsiteY21" fmla="*/ 3487479 h 3512288"/>
              <a:gd name="connsiteX22" fmla="*/ 7570382 w 7589875"/>
              <a:gd name="connsiteY22" fmla="*/ 3381154 h 3512288"/>
              <a:gd name="connsiteX23" fmla="*/ 7336465 w 7589875"/>
              <a:gd name="connsiteY23" fmla="*/ 3168502 h 3512288"/>
              <a:gd name="connsiteX24" fmla="*/ 6560288 w 7589875"/>
              <a:gd name="connsiteY24" fmla="*/ 2583712 h 3512288"/>
              <a:gd name="connsiteX25" fmla="*/ 6007395 w 7589875"/>
              <a:gd name="connsiteY25" fmla="*/ 2169042 h 3512288"/>
              <a:gd name="connsiteX26" fmla="*/ 5433237 w 7589875"/>
              <a:gd name="connsiteY26" fmla="*/ 1807535 h 3512288"/>
              <a:gd name="connsiteX27" fmla="*/ 5018568 w 7589875"/>
              <a:gd name="connsiteY27" fmla="*/ 1648047 h 3512288"/>
              <a:gd name="connsiteX28" fmla="*/ 4369982 w 7589875"/>
              <a:gd name="connsiteY28" fmla="*/ 1392865 h 3512288"/>
              <a:gd name="connsiteX29" fmla="*/ 3710763 w 7589875"/>
              <a:gd name="connsiteY29" fmla="*/ 1148316 h 3512288"/>
              <a:gd name="connsiteX30" fmla="*/ 2923954 w 7589875"/>
              <a:gd name="connsiteY30" fmla="*/ 871870 h 3512288"/>
              <a:gd name="connsiteX31" fmla="*/ 1807535 w 7589875"/>
              <a:gd name="connsiteY31" fmla="*/ 435935 h 3512288"/>
              <a:gd name="connsiteX32" fmla="*/ 1137684 w 7589875"/>
              <a:gd name="connsiteY32" fmla="*/ 255182 h 3512288"/>
              <a:gd name="connsiteX33" fmla="*/ 478465 w 7589875"/>
              <a:gd name="connsiteY33" fmla="*/ 53163 h 3512288"/>
              <a:gd name="connsiteX34" fmla="*/ 212651 w 7589875"/>
              <a:gd name="connsiteY34" fmla="*/ 31898 h 3512288"/>
              <a:gd name="connsiteX35" fmla="*/ 180754 w 7589875"/>
              <a:gd name="connsiteY35" fmla="*/ 244549 h 3512288"/>
              <a:gd name="connsiteX36" fmla="*/ 180754 w 7589875"/>
              <a:gd name="connsiteY36" fmla="*/ 574158 h 3512288"/>
              <a:gd name="connsiteX37" fmla="*/ 329609 w 7589875"/>
              <a:gd name="connsiteY37" fmla="*/ 850605 h 3512288"/>
              <a:gd name="connsiteX38" fmla="*/ 435935 w 7589875"/>
              <a:gd name="connsiteY38" fmla="*/ 1158949 h 3512288"/>
              <a:gd name="connsiteX39" fmla="*/ 457200 w 7589875"/>
              <a:gd name="connsiteY39" fmla="*/ 1573619 h 3512288"/>
              <a:gd name="connsiteX40" fmla="*/ 489098 w 7589875"/>
              <a:gd name="connsiteY40" fmla="*/ 2222205 h 3512288"/>
              <a:gd name="connsiteX41" fmla="*/ 489098 w 7589875"/>
              <a:gd name="connsiteY41" fmla="*/ 2424223 h 3512288"/>
              <a:gd name="connsiteX42" fmla="*/ 382772 w 7589875"/>
              <a:gd name="connsiteY42" fmla="*/ 2583712 h 3512288"/>
              <a:gd name="connsiteX43" fmla="*/ 116958 w 7589875"/>
              <a:gd name="connsiteY43" fmla="*/ 2785730 h 3512288"/>
              <a:gd name="connsiteX44" fmla="*/ 0 w 7589875"/>
              <a:gd name="connsiteY44" fmla="*/ 2870791 h 351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589875" h="3512288">
                <a:moveTo>
                  <a:pt x="95693" y="3009014"/>
                </a:moveTo>
                <a:cubicBezTo>
                  <a:pt x="213537" y="2934586"/>
                  <a:pt x="331382" y="2860158"/>
                  <a:pt x="414670" y="2785730"/>
                </a:cubicBezTo>
                <a:cubicBezTo>
                  <a:pt x="497958" y="2711302"/>
                  <a:pt x="559981" y="2649279"/>
                  <a:pt x="595423" y="2562447"/>
                </a:cubicBezTo>
                <a:cubicBezTo>
                  <a:pt x="630865" y="2475615"/>
                  <a:pt x="625549" y="2413591"/>
                  <a:pt x="627321" y="2264735"/>
                </a:cubicBezTo>
                <a:cubicBezTo>
                  <a:pt x="629093" y="2115879"/>
                  <a:pt x="616689" y="1878419"/>
                  <a:pt x="606056" y="1669312"/>
                </a:cubicBezTo>
                <a:cubicBezTo>
                  <a:pt x="595423" y="1460205"/>
                  <a:pt x="591879" y="1171353"/>
                  <a:pt x="563526" y="1010093"/>
                </a:cubicBezTo>
                <a:cubicBezTo>
                  <a:pt x="535173" y="848833"/>
                  <a:pt x="476693" y="788581"/>
                  <a:pt x="435935" y="701749"/>
                </a:cubicBezTo>
                <a:cubicBezTo>
                  <a:pt x="395177" y="614917"/>
                  <a:pt x="340242" y="561754"/>
                  <a:pt x="318977" y="489098"/>
                </a:cubicBezTo>
                <a:cubicBezTo>
                  <a:pt x="297712" y="416442"/>
                  <a:pt x="303028" y="310116"/>
                  <a:pt x="308344" y="265814"/>
                </a:cubicBezTo>
                <a:cubicBezTo>
                  <a:pt x="313660" y="221512"/>
                  <a:pt x="292396" y="216196"/>
                  <a:pt x="350875" y="223284"/>
                </a:cubicBezTo>
                <a:cubicBezTo>
                  <a:pt x="409354" y="230372"/>
                  <a:pt x="659219" y="308344"/>
                  <a:pt x="659219" y="308344"/>
                </a:cubicBezTo>
                <a:lnTo>
                  <a:pt x="1222744" y="478465"/>
                </a:lnTo>
                <a:cubicBezTo>
                  <a:pt x="1414130" y="535172"/>
                  <a:pt x="1578935" y="568842"/>
                  <a:pt x="1807535" y="648586"/>
                </a:cubicBezTo>
                <a:cubicBezTo>
                  <a:pt x="2036135" y="728330"/>
                  <a:pt x="2328530" y="857693"/>
                  <a:pt x="2594344" y="956930"/>
                </a:cubicBezTo>
                <a:cubicBezTo>
                  <a:pt x="2860158" y="1056167"/>
                  <a:pt x="3159642" y="1155404"/>
                  <a:pt x="3402419" y="1244009"/>
                </a:cubicBezTo>
                <a:cubicBezTo>
                  <a:pt x="3645196" y="1332614"/>
                  <a:pt x="4051005" y="1488558"/>
                  <a:pt x="4051005" y="1488558"/>
                </a:cubicBezTo>
                <a:lnTo>
                  <a:pt x="4763386" y="1765005"/>
                </a:lnTo>
                <a:cubicBezTo>
                  <a:pt x="4976037" y="1846521"/>
                  <a:pt x="5123121" y="1876647"/>
                  <a:pt x="5326912" y="1977656"/>
                </a:cubicBezTo>
                <a:cubicBezTo>
                  <a:pt x="5530703" y="2078665"/>
                  <a:pt x="5768163" y="2223977"/>
                  <a:pt x="5986130" y="2371061"/>
                </a:cubicBezTo>
                <a:cubicBezTo>
                  <a:pt x="6204097" y="2518145"/>
                  <a:pt x="6634716" y="2860158"/>
                  <a:pt x="6634716" y="2860158"/>
                </a:cubicBezTo>
                <a:lnTo>
                  <a:pt x="7123814" y="3232298"/>
                </a:lnTo>
                <a:cubicBezTo>
                  <a:pt x="7260265" y="3336852"/>
                  <a:pt x="7378995" y="3462670"/>
                  <a:pt x="7453423" y="3487479"/>
                </a:cubicBezTo>
                <a:cubicBezTo>
                  <a:pt x="7527851" y="3512288"/>
                  <a:pt x="7589875" y="3434317"/>
                  <a:pt x="7570382" y="3381154"/>
                </a:cubicBezTo>
                <a:cubicBezTo>
                  <a:pt x="7550889" y="3327991"/>
                  <a:pt x="7504814" y="3301409"/>
                  <a:pt x="7336465" y="3168502"/>
                </a:cubicBezTo>
                <a:cubicBezTo>
                  <a:pt x="7168116" y="3035595"/>
                  <a:pt x="6560288" y="2583712"/>
                  <a:pt x="6560288" y="2583712"/>
                </a:cubicBezTo>
                <a:cubicBezTo>
                  <a:pt x="6338776" y="2417135"/>
                  <a:pt x="6195237" y="2298405"/>
                  <a:pt x="6007395" y="2169042"/>
                </a:cubicBezTo>
                <a:cubicBezTo>
                  <a:pt x="5819553" y="2039679"/>
                  <a:pt x="5598041" y="1894367"/>
                  <a:pt x="5433237" y="1807535"/>
                </a:cubicBezTo>
                <a:cubicBezTo>
                  <a:pt x="5268433" y="1720703"/>
                  <a:pt x="5018568" y="1648047"/>
                  <a:pt x="5018568" y="1648047"/>
                </a:cubicBezTo>
                <a:lnTo>
                  <a:pt x="4369982" y="1392865"/>
                </a:lnTo>
                <a:cubicBezTo>
                  <a:pt x="4152015" y="1309577"/>
                  <a:pt x="3710763" y="1148316"/>
                  <a:pt x="3710763" y="1148316"/>
                </a:cubicBezTo>
                <a:cubicBezTo>
                  <a:pt x="3469758" y="1061484"/>
                  <a:pt x="3241159" y="990600"/>
                  <a:pt x="2923954" y="871870"/>
                </a:cubicBezTo>
                <a:cubicBezTo>
                  <a:pt x="2606749" y="753140"/>
                  <a:pt x="2105247" y="538716"/>
                  <a:pt x="1807535" y="435935"/>
                </a:cubicBezTo>
                <a:cubicBezTo>
                  <a:pt x="1509823" y="333154"/>
                  <a:pt x="1359196" y="318977"/>
                  <a:pt x="1137684" y="255182"/>
                </a:cubicBezTo>
                <a:cubicBezTo>
                  <a:pt x="916172" y="191387"/>
                  <a:pt x="632637" y="90377"/>
                  <a:pt x="478465" y="53163"/>
                </a:cubicBezTo>
                <a:cubicBezTo>
                  <a:pt x="324293" y="15949"/>
                  <a:pt x="262269" y="0"/>
                  <a:pt x="212651" y="31898"/>
                </a:cubicBezTo>
                <a:cubicBezTo>
                  <a:pt x="163033" y="63796"/>
                  <a:pt x="186070" y="154172"/>
                  <a:pt x="180754" y="244549"/>
                </a:cubicBezTo>
                <a:cubicBezTo>
                  <a:pt x="175438" y="334926"/>
                  <a:pt x="155945" y="473149"/>
                  <a:pt x="180754" y="574158"/>
                </a:cubicBezTo>
                <a:cubicBezTo>
                  <a:pt x="205563" y="675167"/>
                  <a:pt x="287079" y="753140"/>
                  <a:pt x="329609" y="850605"/>
                </a:cubicBezTo>
                <a:cubicBezTo>
                  <a:pt x="372139" y="948070"/>
                  <a:pt x="414670" y="1038447"/>
                  <a:pt x="435935" y="1158949"/>
                </a:cubicBezTo>
                <a:cubicBezTo>
                  <a:pt x="457200" y="1279451"/>
                  <a:pt x="448340" y="1396410"/>
                  <a:pt x="457200" y="1573619"/>
                </a:cubicBezTo>
                <a:cubicBezTo>
                  <a:pt x="466060" y="1750828"/>
                  <a:pt x="483782" y="2080438"/>
                  <a:pt x="489098" y="2222205"/>
                </a:cubicBezTo>
                <a:cubicBezTo>
                  <a:pt x="494414" y="2363972"/>
                  <a:pt x="506819" y="2363972"/>
                  <a:pt x="489098" y="2424223"/>
                </a:cubicBezTo>
                <a:cubicBezTo>
                  <a:pt x="471377" y="2484474"/>
                  <a:pt x="444795" y="2523461"/>
                  <a:pt x="382772" y="2583712"/>
                </a:cubicBezTo>
                <a:cubicBezTo>
                  <a:pt x="320749" y="2643963"/>
                  <a:pt x="180753" y="2737884"/>
                  <a:pt x="116958" y="2785730"/>
                </a:cubicBezTo>
                <a:cubicBezTo>
                  <a:pt x="53163" y="2833576"/>
                  <a:pt x="26581" y="2852183"/>
                  <a:pt x="0" y="2870791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Arrow Connector 5"/>
          <p:cNvCxnSpPr>
            <a:stCxn id="4" idx="0"/>
            <a:endCxn id="4" idx="1"/>
          </p:cNvCxnSpPr>
          <p:nvPr/>
        </p:nvCxnSpPr>
        <p:spPr>
          <a:xfrm flipV="1">
            <a:off x="1031875" y="4370388"/>
            <a:ext cx="319088" cy="22225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3"/>
            <a:endCxn id="4" idx="4"/>
          </p:cNvCxnSpPr>
          <p:nvPr/>
        </p:nvCxnSpPr>
        <p:spPr>
          <a:xfrm flipH="1" flipV="1">
            <a:off x="1541463" y="3252788"/>
            <a:ext cx="22225" cy="5969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6"/>
            <a:endCxn id="4" idx="7"/>
          </p:cNvCxnSpPr>
          <p:nvPr/>
        </p:nvCxnSpPr>
        <p:spPr>
          <a:xfrm flipH="1" flipV="1">
            <a:off x="1254125" y="2073275"/>
            <a:ext cx="117475" cy="21272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11"/>
            <a:endCxn id="4" idx="12"/>
          </p:cNvCxnSpPr>
          <p:nvPr/>
        </p:nvCxnSpPr>
        <p:spPr>
          <a:xfrm>
            <a:off x="2159000" y="2062163"/>
            <a:ext cx="584200" cy="17145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14"/>
            <a:endCxn id="4" idx="15"/>
          </p:cNvCxnSpPr>
          <p:nvPr/>
        </p:nvCxnSpPr>
        <p:spPr>
          <a:xfrm>
            <a:off x="4338638" y="2828925"/>
            <a:ext cx="647700" cy="24447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18"/>
            <a:endCxn id="4" idx="19"/>
          </p:cNvCxnSpPr>
          <p:nvPr/>
        </p:nvCxnSpPr>
        <p:spPr>
          <a:xfrm>
            <a:off x="6921500" y="3956050"/>
            <a:ext cx="649288" cy="48895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23"/>
          </p:cNvCxnSpPr>
          <p:nvPr/>
        </p:nvCxnSpPr>
        <p:spPr>
          <a:xfrm flipH="1" flipV="1">
            <a:off x="7848600" y="4419600"/>
            <a:ext cx="423863" cy="33337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4" idx="26"/>
          </p:cNvCxnSpPr>
          <p:nvPr/>
        </p:nvCxnSpPr>
        <p:spPr>
          <a:xfrm flipH="1" flipV="1">
            <a:off x="6096000" y="3276600"/>
            <a:ext cx="273050" cy="11588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" idx="29"/>
          </p:cNvCxnSpPr>
          <p:nvPr/>
        </p:nvCxnSpPr>
        <p:spPr>
          <a:xfrm flipH="1" flipV="1">
            <a:off x="4038600" y="2514600"/>
            <a:ext cx="608013" cy="21748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" idx="32"/>
          </p:cNvCxnSpPr>
          <p:nvPr/>
        </p:nvCxnSpPr>
        <p:spPr>
          <a:xfrm flipH="1" flipV="1">
            <a:off x="1828800" y="1752600"/>
            <a:ext cx="244475" cy="8731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" idx="34"/>
            <a:endCxn id="4" idx="35"/>
          </p:cNvCxnSpPr>
          <p:nvPr/>
        </p:nvCxnSpPr>
        <p:spPr>
          <a:xfrm flipH="1">
            <a:off x="1116013" y="1616075"/>
            <a:ext cx="31750" cy="21272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" idx="39"/>
            <a:endCxn id="4" idx="40"/>
          </p:cNvCxnSpPr>
          <p:nvPr/>
        </p:nvCxnSpPr>
        <p:spPr>
          <a:xfrm>
            <a:off x="1392238" y="3157538"/>
            <a:ext cx="31750" cy="649287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Connector 48"/>
          <p:cNvSpPr/>
          <p:nvPr/>
        </p:nvSpPr>
        <p:spPr>
          <a:xfrm>
            <a:off x="838200" y="4378325"/>
            <a:ext cx="304800" cy="304800"/>
          </a:xfrm>
          <a:prstGeom prst="flowChartConnector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01" name="TextBox 49"/>
          <p:cNvSpPr txBox="1">
            <a:spLocks noChangeArrowheads="1"/>
          </p:cNvSpPr>
          <p:nvPr/>
        </p:nvSpPr>
        <p:spPr bwMode="auto">
          <a:xfrm>
            <a:off x="938213" y="4583113"/>
            <a:ext cx="1271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pitchFamily="-72" charset="0"/>
              </a:rPr>
              <a:t>Start/finish</a:t>
            </a:r>
          </a:p>
        </p:txBody>
      </p:sp>
      <p:sp>
        <p:nvSpPr>
          <p:cNvPr id="51" name="Flowchart: Connector 50"/>
          <p:cNvSpPr/>
          <p:nvPr/>
        </p:nvSpPr>
        <p:spPr>
          <a:xfrm>
            <a:off x="2667000" y="1981200"/>
            <a:ext cx="381000" cy="3810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Flowchart: Connector 51"/>
          <p:cNvSpPr/>
          <p:nvPr/>
        </p:nvSpPr>
        <p:spPr>
          <a:xfrm>
            <a:off x="7600950" y="4267200"/>
            <a:ext cx="381000" cy="3810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 l="22501" t="35001" r="13750" b="3333"/>
          <a:stretch>
            <a:fillRect/>
          </a:stretch>
        </p:blipFill>
        <p:spPr bwMode="auto">
          <a:xfrm>
            <a:off x="220663" y="685800"/>
            <a:ext cx="866616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3811588" y="204788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libri" pitchFamily="-72" charset="0"/>
              </a:rPr>
              <a:t>3 Kilomete</a:t>
            </a:r>
            <a:r>
              <a:rPr lang="en-US" b="1">
                <a:latin typeface="Calibri" pitchFamily="-72" charset="0"/>
              </a:rPr>
              <a:t>r</a:t>
            </a:r>
          </a:p>
        </p:txBody>
      </p:sp>
      <p:sp>
        <p:nvSpPr>
          <p:cNvPr id="4" name="Freeform 3"/>
          <p:cNvSpPr/>
          <p:nvPr/>
        </p:nvSpPr>
        <p:spPr>
          <a:xfrm>
            <a:off x="1412875" y="1533525"/>
            <a:ext cx="6894513" cy="3644900"/>
          </a:xfrm>
          <a:custGeom>
            <a:avLst/>
            <a:gdLst>
              <a:gd name="connsiteX0" fmla="*/ 106878 w 6893626"/>
              <a:gd name="connsiteY0" fmla="*/ 3643745 h 3643745"/>
              <a:gd name="connsiteX1" fmla="*/ 617517 w 6893626"/>
              <a:gd name="connsiteY1" fmla="*/ 3406238 h 3643745"/>
              <a:gd name="connsiteX2" fmla="*/ 926275 w 6893626"/>
              <a:gd name="connsiteY2" fmla="*/ 3228108 h 3643745"/>
              <a:gd name="connsiteX3" fmla="*/ 1092530 w 6893626"/>
              <a:gd name="connsiteY3" fmla="*/ 3049978 h 3643745"/>
              <a:gd name="connsiteX4" fmla="*/ 1104405 w 6893626"/>
              <a:gd name="connsiteY4" fmla="*/ 2717469 h 3643745"/>
              <a:gd name="connsiteX5" fmla="*/ 1080654 w 6893626"/>
              <a:gd name="connsiteY5" fmla="*/ 1969324 h 3643745"/>
              <a:gd name="connsiteX6" fmla="*/ 997527 w 6893626"/>
              <a:gd name="connsiteY6" fmla="*/ 1423059 h 3643745"/>
              <a:gd name="connsiteX7" fmla="*/ 855023 w 6893626"/>
              <a:gd name="connsiteY7" fmla="*/ 1078674 h 3643745"/>
              <a:gd name="connsiteX8" fmla="*/ 641267 w 6893626"/>
              <a:gd name="connsiteY8" fmla="*/ 769916 h 3643745"/>
              <a:gd name="connsiteX9" fmla="*/ 522514 w 6893626"/>
              <a:gd name="connsiteY9" fmla="*/ 603661 h 3643745"/>
              <a:gd name="connsiteX10" fmla="*/ 510639 w 6893626"/>
              <a:gd name="connsiteY10" fmla="*/ 318654 h 3643745"/>
              <a:gd name="connsiteX11" fmla="*/ 700644 w 6893626"/>
              <a:gd name="connsiteY11" fmla="*/ 330529 h 3643745"/>
              <a:gd name="connsiteX12" fmla="*/ 1128155 w 6893626"/>
              <a:gd name="connsiteY12" fmla="*/ 413656 h 3643745"/>
              <a:gd name="connsiteX13" fmla="*/ 1721922 w 6893626"/>
              <a:gd name="connsiteY13" fmla="*/ 508659 h 3643745"/>
              <a:gd name="connsiteX14" fmla="*/ 2517568 w 6893626"/>
              <a:gd name="connsiteY14" fmla="*/ 686789 h 3643745"/>
              <a:gd name="connsiteX15" fmla="*/ 3241963 w 6893626"/>
              <a:gd name="connsiteY15" fmla="*/ 817417 h 3643745"/>
              <a:gd name="connsiteX16" fmla="*/ 4239491 w 6893626"/>
              <a:gd name="connsiteY16" fmla="*/ 1066799 h 3643745"/>
              <a:gd name="connsiteX17" fmla="*/ 5438898 w 6893626"/>
              <a:gd name="connsiteY17" fmla="*/ 1339932 h 3643745"/>
              <a:gd name="connsiteX18" fmla="*/ 6424550 w 6893626"/>
              <a:gd name="connsiteY18" fmla="*/ 1601189 h 3643745"/>
              <a:gd name="connsiteX19" fmla="*/ 6757059 w 6893626"/>
              <a:gd name="connsiteY19" fmla="*/ 1696191 h 3643745"/>
              <a:gd name="connsiteX20" fmla="*/ 6852062 w 6893626"/>
              <a:gd name="connsiteY20" fmla="*/ 1482435 h 3643745"/>
              <a:gd name="connsiteX21" fmla="*/ 6507678 w 6893626"/>
              <a:gd name="connsiteY21" fmla="*/ 1375558 h 3643745"/>
              <a:gd name="connsiteX22" fmla="*/ 5450774 w 6893626"/>
              <a:gd name="connsiteY22" fmla="*/ 1126176 h 3643745"/>
              <a:gd name="connsiteX23" fmla="*/ 4322618 w 6893626"/>
              <a:gd name="connsiteY23" fmla="*/ 853043 h 3643745"/>
              <a:gd name="connsiteX24" fmla="*/ 2897579 w 6893626"/>
              <a:gd name="connsiteY24" fmla="*/ 496784 h 3643745"/>
              <a:gd name="connsiteX25" fmla="*/ 1733797 w 6893626"/>
              <a:gd name="connsiteY25" fmla="*/ 271152 h 3643745"/>
              <a:gd name="connsiteX26" fmla="*/ 795646 w 6893626"/>
              <a:gd name="connsiteY26" fmla="*/ 93022 h 3643745"/>
              <a:gd name="connsiteX27" fmla="*/ 427511 w 6893626"/>
              <a:gd name="connsiteY27" fmla="*/ 21771 h 3643745"/>
              <a:gd name="connsiteX28" fmla="*/ 273132 w 6893626"/>
              <a:gd name="connsiteY28" fmla="*/ 223651 h 3643745"/>
              <a:gd name="connsiteX29" fmla="*/ 261257 w 6893626"/>
              <a:gd name="connsiteY29" fmla="*/ 651163 h 3643745"/>
              <a:gd name="connsiteX30" fmla="*/ 332509 w 6893626"/>
              <a:gd name="connsiteY30" fmla="*/ 793667 h 3643745"/>
              <a:gd name="connsiteX31" fmla="*/ 665018 w 6893626"/>
              <a:gd name="connsiteY31" fmla="*/ 1185552 h 3643745"/>
              <a:gd name="connsiteX32" fmla="*/ 783771 w 6893626"/>
              <a:gd name="connsiteY32" fmla="*/ 1482435 h 3643745"/>
              <a:gd name="connsiteX33" fmla="*/ 866898 w 6893626"/>
              <a:gd name="connsiteY33" fmla="*/ 2254332 h 3643745"/>
              <a:gd name="connsiteX34" fmla="*/ 890649 w 6893626"/>
              <a:gd name="connsiteY34" fmla="*/ 2776846 h 3643745"/>
              <a:gd name="connsiteX35" fmla="*/ 866898 w 6893626"/>
              <a:gd name="connsiteY35" fmla="*/ 2954976 h 3643745"/>
              <a:gd name="connsiteX36" fmla="*/ 795646 w 6893626"/>
              <a:gd name="connsiteY36" fmla="*/ 3049978 h 3643745"/>
              <a:gd name="connsiteX37" fmla="*/ 498763 w 6893626"/>
              <a:gd name="connsiteY37" fmla="*/ 3228108 h 3643745"/>
              <a:gd name="connsiteX38" fmla="*/ 213755 w 6893626"/>
              <a:gd name="connsiteY38" fmla="*/ 3358737 h 3643745"/>
              <a:gd name="connsiteX39" fmla="*/ 0 w 6893626"/>
              <a:gd name="connsiteY39" fmla="*/ 3477490 h 364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893626" h="3643745">
                <a:moveTo>
                  <a:pt x="106878" y="3643745"/>
                </a:moveTo>
                <a:cubicBezTo>
                  <a:pt x="293914" y="3559628"/>
                  <a:pt x="480951" y="3475511"/>
                  <a:pt x="617517" y="3406238"/>
                </a:cubicBezTo>
                <a:cubicBezTo>
                  <a:pt x="754083" y="3336965"/>
                  <a:pt x="847106" y="3287485"/>
                  <a:pt x="926275" y="3228108"/>
                </a:cubicBezTo>
                <a:cubicBezTo>
                  <a:pt x="1005444" y="3168731"/>
                  <a:pt x="1062842" y="3135084"/>
                  <a:pt x="1092530" y="3049978"/>
                </a:cubicBezTo>
                <a:cubicBezTo>
                  <a:pt x="1122218" y="2964872"/>
                  <a:pt x="1106384" y="2897578"/>
                  <a:pt x="1104405" y="2717469"/>
                </a:cubicBezTo>
                <a:cubicBezTo>
                  <a:pt x="1102426" y="2537360"/>
                  <a:pt x="1098467" y="2185059"/>
                  <a:pt x="1080654" y="1969324"/>
                </a:cubicBezTo>
                <a:cubicBezTo>
                  <a:pt x="1062841" y="1753589"/>
                  <a:pt x="1035132" y="1571501"/>
                  <a:pt x="997527" y="1423059"/>
                </a:cubicBezTo>
                <a:cubicBezTo>
                  <a:pt x="959922" y="1274617"/>
                  <a:pt x="914400" y="1187531"/>
                  <a:pt x="855023" y="1078674"/>
                </a:cubicBezTo>
                <a:cubicBezTo>
                  <a:pt x="795646" y="969817"/>
                  <a:pt x="696685" y="849085"/>
                  <a:pt x="641267" y="769916"/>
                </a:cubicBezTo>
                <a:cubicBezTo>
                  <a:pt x="585849" y="690747"/>
                  <a:pt x="544285" y="678871"/>
                  <a:pt x="522514" y="603661"/>
                </a:cubicBezTo>
                <a:cubicBezTo>
                  <a:pt x="500743" y="528451"/>
                  <a:pt x="480951" y="364176"/>
                  <a:pt x="510639" y="318654"/>
                </a:cubicBezTo>
                <a:cubicBezTo>
                  <a:pt x="540327" y="273132"/>
                  <a:pt x="597725" y="314695"/>
                  <a:pt x="700644" y="330529"/>
                </a:cubicBezTo>
                <a:cubicBezTo>
                  <a:pt x="803563" y="346363"/>
                  <a:pt x="957942" y="383968"/>
                  <a:pt x="1128155" y="413656"/>
                </a:cubicBezTo>
                <a:cubicBezTo>
                  <a:pt x="1298368" y="443344"/>
                  <a:pt x="1490353" y="463137"/>
                  <a:pt x="1721922" y="508659"/>
                </a:cubicBezTo>
                <a:cubicBezTo>
                  <a:pt x="1953491" y="554181"/>
                  <a:pt x="2264228" y="635329"/>
                  <a:pt x="2517568" y="686789"/>
                </a:cubicBezTo>
                <a:cubicBezTo>
                  <a:pt x="2770908" y="738249"/>
                  <a:pt x="2954976" y="754082"/>
                  <a:pt x="3241963" y="817417"/>
                </a:cubicBezTo>
                <a:cubicBezTo>
                  <a:pt x="3528950" y="880752"/>
                  <a:pt x="3873335" y="979713"/>
                  <a:pt x="4239491" y="1066799"/>
                </a:cubicBezTo>
                <a:cubicBezTo>
                  <a:pt x="4605647" y="1153885"/>
                  <a:pt x="5074722" y="1250867"/>
                  <a:pt x="5438898" y="1339932"/>
                </a:cubicBezTo>
                <a:cubicBezTo>
                  <a:pt x="5803074" y="1428997"/>
                  <a:pt x="6204857" y="1541813"/>
                  <a:pt x="6424550" y="1601189"/>
                </a:cubicBezTo>
                <a:cubicBezTo>
                  <a:pt x="6644243" y="1660565"/>
                  <a:pt x="6685807" y="1715983"/>
                  <a:pt x="6757059" y="1696191"/>
                </a:cubicBezTo>
                <a:cubicBezTo>
                  <a:pt x="6828311" y="1676399"/>
                  <a:pt x="6893626" y="1535874"/>
                  <a:pt x="6852062" y="1482435"/>
                </a:cubicBezTo>
                <a:cubicBezTo>
                  <a:pt x="6810499" y="1428996"/>
                  <a:pt x="6741226" y="1434934"/>
                  <a:pt x="6507678" y="1375558"/>
                </a:cubicBezTo>
                <a:cubicBezTo>
                  <a:pt x="6274130" y="1316182"/>
                  <a:pt x="5450774" y="1126176"/>
                  <a:pt x="5450774" y="1126176"/>
                </a:cubicBezTo>
                <a:lnTo>
                  <a:pt x="4322618" y="853043"/>
                </a:lnTo>
                <a:cubicBezTo>
                  <a:pt x="3897086" y="748144"/>
                  <a:pt x="3329049" y="593766"/>
                  <a:pt x="2897579" y="496784"/>
                </a:cubicBezTo>
                <a:cubicBezTo>
                  <a:pt x="2466109" y="399802"/>
                  <a:pt x="1733797" y="271152"/>
                  <a:pt x="1733797" y="271152"/>
                </a:cubicBezTo>
                <a:lnTo>
                  <a:pt x="795646" y="93022"/>
                </a:lnTo>
                <a:cubicBezTo>
                  <a:pt x="577932" y="51459"/>
                  <a:pt x="514597" y="0"/>
                  <a:pt x="427511" y="21771"/>
                </a:cubicBezTo>
                <a:cubicBezTo>
                  <a:pt x="340425" y="43543"/>
                  <a:pt x="300841" y="118752"/>
                  <a:pt x="273132" y="223651"/>
                </a:cubicBezTo>
                <a:cubicBezTo>
                  <a:pt x="245423" y="328550"/>
                  <a:pt x="251361" y="556160"/>
                  <a:pt x="261257" y="651163"/>
                </a:cubicBezTo>
                <a:cubicBezTo>
                  <a:pt x="271153" y="746166"/>
                  <a:pt x="265216" y="704602"/>
                  <a:pt x="332509" y="793667"/>
                </a:cubicBezTo>
                <a:cubicBezTo>
                  <a:pt x="399803" y="882732"/>
                  <a:pt x="589808" y="1070757"/>
                  <a:pt x="665018" y="1185552"/>
                </a:cubicBezTo>
                <a:cubicBezTo>
                  <a:pt x="740228" y="1300347"/>
                  <a:pt x="750124" y="1304305"/>
                  <a:pt x="783771" y="1482435"/>
                </a:cubicBezTo>
                <a:cubicBezTo>
                  <a:pt x="817418" y="1660565"/>
                  <a:pt x="849085" y="2038597"/>
                  <a:pt x="866898" y="2254332"/>
                </a:cubicBezTo>
                <a:cubicBezTo>
                  <a:pt x="884711" y="2470067"/>
                  <a:pt x="890649" y="2660072"/>
                  <a:pt x="890649" y="2776846"/>
                </a:cubicBezTo>
                <a:cubicBezTo>
                  <a:pt x="890649" y="2893620"/>
                  <a:pt x="882732" y="2909454"/>
                  <a:pt x="866898" y="2954976"/>
                </a:cubicBezTo>
                <a:cubicBezTo>
                  <a:pt x="851064" y="3000498"/>
                  <a:pt x="857002" y="3004456"/>
                  <a:pt x="795646" y="3049978"/>
                </a:cubicBezTo>
                <a:cubicBezTo>
                  <a:pt x="734290" y="3095500"/>
                  <a:pt x="595745" y="3176648"/>
                  <a:pt x="498763" y="3228108"/>
                </a:cubicBezTo>
                <a:cubicBezTo>
                  <a:pt x="401781" y="3279568"/>
                  <a:pt x="296882" y="3317173"/>
                  <a:pt x="213755" y="3358737"/>
                </a:cubicBezTo>
                <a:cubicBezTo>
                  <a:pt x="130628" y="3400301"/>
                  <a:pt x="65314" y="3438895"/>
                  <a:pt x="0" y="347749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Arrow Connector 6"/>
          <p:cNvCxnSpPr>
            <a:stCxn id="4" idx="0"/>
            <a:endCxn id="4" idx="1"/>
          </p:cNvCxnSpPr>
          <p:nvPr/>
        </p:nvCxnSpPr>
        <p:spPr>
          <a:xfrm flipV="1">
            <a:off x="1520825" y="4940300"/>
            <a:ext cx="509588" cy="23812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4"/>
          </p:cNvCxnSpPr>
          <p:nvPr/>
        </p:nvCxnSpPr>
        <p:spPr>
          <a:xfrm flipH="1" flipV="1">
            <a:off x="2514600" y="3810000"/>
            <a:ext cx="3175" cy="44132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7"/>
            <a:endCxn id="4" idx="8"/>
          </p:cNvCxnSpPr>
          <p:nvPr/>
        </p:nvCxnSpPr>
        <p:spPr>
          <a:xfrm flipH="1" flipV="1">
            <a:off x="2054225" y="2303463"/>
            <a:ext cx="214313" cy="30956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13"/>
          </p:cNvCxnSpPr>
          <p:nvPr/>
        </p:nvCxnSpPr>
        <p:spPr>
          <a:xfrm>
            <a:off x="3135313" y="2043113"/>
            <a:ext cx="446087" cy="90487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33"/>
            <a:endCxn id="4" idx="34"/>
          </p:cNvCxnSpPr>
          <p:nvPr/>
        </p:nvCxnSpPr>
        <p:spPr>
          <a:xfrm>
            <a:off x="2279650" y="3787775"/>
            <a:ext cx="23813" cy="52228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30"/>
          </p:cNvCxnSpPr>
          <p:nvPr/>
        </p:nvCxnSpPr>
        <p:spPr>
          <a:xfrm>
            <a:off x="1746250" y="2327275"/>
            <a:ext cx="234950" cy="26352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26"/>
          </p:cNvCxnSpPr>
          <p:nvPr/>
        </p:nvCxnSpPr>
        <p:spPr>
          <a:xfrm flipH="1" flipV="1">
            <a:off x="2057400" y="1600200"/>
            <a:ext cx="150813" cy="2698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4" idx="24"/>
          </p:cNvCxnSpPr>
          <p:nvPr/>
        </p:nvCxnSpPr>
        <p:spPr>
          <a:xfrm flipH="1" flipV="1">
            <a:off x="3657600" y="1905000"/>
            <a:ext cx="652463" cy="12541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" idx="16"/>
          </p:cNvCxnSpPr>
          <p:nvPr/>
        </p:nvCxnSpPr>
        <p:spPr>
          <a:xfrm>
            <a:off x="5653088" y="2600325"/>
            <a:ext cx="290512" cy="6667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" idx="23"/>
          </p:cNvCxnSpPr>
          <p:nvPr/>
        </p:nvCxnSpPr>
        <p:spPr>
          <a:xfrm flipH="1" flipV="1">
            <a:off x="5029200" y="2209800"/>
            <a:ext cx="706438" cy="1778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" idx="17"/>
          </p:cNvCxnSpPr>
          <p:nvPr/>
        </p:nvCxnSpPr>
        <p:spPr>
          <a:xfrm>
            <a:off x="6851650" y="2873375"/>
            <a:ext cx="692150" cy="17462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" idx="21"/>
            <a:endCxn id="4" idx="22"/>
          </p:cNvCxnSpPr>
          <p:nvPr/>
        </p:nvCxnSpPr>
        <p:spPr>
          <a:xfrm flipH="1" flipV="1">
            <a:off x="6864350" y="2660650"/>
            <a:ext cx="1057275" cy="24923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lowchart: Connector 47"/>
          <p:cNvSpPr/>
          <p:nvPr/>
        </p:nvSpPr>
        <p:spPr>
          <a:xfrm>
            <a:off x="1295400" y="4876800"/>
            <a:ext cx="381000" cy="381000"/>
          </a:xfrm>
          <a:prstGeom prst="flowChartConnector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9" name="Straight Arrow Connector 48"/>
          <p:cNvCxnSpPr>
            <a:stCxn id="4" idx="36"/>
            <a:endCxn id="4" idx="37"/>
          </p:cNvCxnSpPr>
          <p:nvPr/>
        </p:nvCxnSpPr>
        <p:spPr>
          <a:xfrm flipH="1">
            <a:off x="1911350" y="4583113"/>
            <a:ext cx="296863" cy="179387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6" name="TextBox 52"/>
          <p:cNvSpPr txBox="1">
            <a:spLocks noChangeArrowheads="1"/>
          </p:cNvSpPr>
          <p:nvPr/>
        </p:nvSpPr>
        <p:spPr bwMode="auto">
          <a:xfrm>
            <a:off x="1600200" y="5105400"/>
            <a:ext cx="1271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pitchFamily="-72" charset="0"/>
              </a:rPr>
              <a:t>Start/finish</a:t>
            </a:r>
          </a:p>
        </p:txBody>
      </p:sp>
      <p:sp>
        <p:nvSpPr>
          <p:cNvPr id="54" name="Flowchart: Connector 53"/>
          <p:cNvSpPr/>
          <p:nvPr/>
        </p:nvSpPr>
        <p:spPr>
          <a:xfrm>
            <a:off x="4572000" y="2081213"/>
            <a:ext cx="381000" cy="3810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 l="28125" t="34375" r="21094" b="8333"/>
          <a:stretch>
            <a:fillRect/>
          </a:stretch>
        </p:blipFill>
        <p:spPr bwMode="auto">
          <a:xfrm>
            <a:off x="304800" y="685800"/>
            <a:ext cx="8534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3027363" y="1319213"/>
            <a:ext cx="4148137" cy="4435475"/>
          </a:xfrm>
          <a:custGeom>
            <a:avLst/>
            <a:gdLst>
              <a:gd name="connsiteX0" fmla="*/ 63062 w 4148959"/>
              <a:gd name="connsiteY0" fmla="*/ 4435365 h 4435365"/>
              <a:gd name="connsiteX1" fmla="*/ 867104 w 4148959"/>
              <a:gd name="connsiteY1" fmla="*/ 4025461 h 4435365"/>
              <a:gd name="connsiteX2" fmla="*/ 1292773 w 4148959"/>
              <a:gd name="connsiteY2" fmla="*/ 3804744 h 4435365"/>
              <a:gd name="connsiteX3" fmla="*/ 2112580 w 4148959"/>
              <a:gd name="connsiteY3" fmla="*/ 3457903 h 4435365"/>
              <a:gd name="connsiteX4" fmla="*/ 2711669 w 4148959"/>
              <a:gd name="connsiteY4" fmla="*/ 3221420 h 4435365"/>
              <a:gd name="connsiteX5" fmla="*/ 3515711 w 4148959"/>
              <a:gd name="connsiteY5" fmla="*/ 2716923 h 4435365"/>
              <a:gd name="connsiteX6" fmla="*/ 4051738 w 4148959"/>
              <a:gd name="connsiteY6" fmla="*/ 2322785 h 4435365"/>
              <a:gd name="connsiteX7" fmla="*/ 4099035 w 4148959"/>
              <a:gd name="connsiteY7" fmla="*/ 1786758 h 4435365"/>
              <a:gd name="connsiteX8" fmla="*/ 4099035 w 4148959"/>
              <a:gd name="connsiteY8" fmla="*/ 793530 h 4435365"/>
              <a:gd name="connsiteX9" fmla="*/ 4083269 w 4148959"/>
              <a:gd name="connsiteY9" fmla="*/ 147144 h 4435365"/>
              <a:gd name="connsiteX10" fmla="*/ 3862552 w 4148959"/>
              <a:gd name="connsiteY10" fmla="*/ 99848 h 4435365"/>
              <a:gd name="connsiteX11" fmla="*/ 3846787 w 4148959"/>
              <a:gd name="connsiteY11" fmla="*/ 746234 h 4435365"/>
              <a:gd name="connsiteX12" fmla="*/ 3862552 w 4148959"/>
              <a:gd name="connsiteY12" fmla="*/ 1597572 h 4435365"/>
              <a:gd name="connsiteX13" fmla="*/ 3862552 w 4148959"/>
              <a:gd name="connsiteY13" fmla="*/ 2086303 h 4435365"/>
              <a:gd name="connsiteX14" fmla="*/ 3752193 w 4148959"/>
              <a:gd name="connsiteY14" fmla="*/ 2291254 h 4435365"/>
              <a:gd name="connsiteX15" fmla="*/ 3578773 w 4148959"/>
              <a:gd name="connsiteY15" fmla="*/ 2417379 h 4435365"/>
              <a:gd name="connsiteX16" fmla="*/ 2869324 w 4148959"/>
              <a:gd name="connsiteY16" fmla="*/ 2874579 h 4435365"/>
              <a:gd name="connsiteX17" fmla="*/ 2475187 w 4148959"/>
              <a:gd name="connsiteY17" fmla="*/ 3079530 h 4435365"/>
              <a:gd name="connsiteX18" fmla="*/ 1718442 w 4148959"/>
              <a:gd name="connsiteY18" fmla="*/ 3379075 h 4435365"/>
              <a:gd name="connsiteX19" fmla="*/ 867104 w 4148959"/>
              <a:gd name="connsiteY19" fmla="*/ 3773213 h 4435365"/>
              <a:gd name="connsiteX20" fmla="*/ 315311 w 4148959"/>
              <a:gd name="connsiteY20" fmla="*/ 4056992 h 4435365"/>
              <a:gd name="connsiteX21" fmla="*/ 0 w 4148959"/>
              <a:gd name="connsiteY21" fmla="*/ 4246179 h 443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48959" h="4435365">
                <a:moveTo>
                  <a:pt x="63062" y="4435365"/>
                </a:moveTo>
                <a:lnTo>
                  <a:pt x="867104" y="4025461"/>
                </a:lnTo>
                <a:cubicBezTo>
                  <a:pt x="1072056" y="3920358"/>
                  <a:pt x="1085194" y="3899337"/>
                  <a:pt x="1292773" y="3804744"/>
                </a:cubicBezTo>
                <a:cubicBezTo>
                  <a:pt x="1500352" y="3710151"/>
                  <a:pt x="1876097" y="3555124"/>
                  <a:pt x="2112580" y="3457903"/>
                </a:cubicBezTo>
                <a:cubicBezTo>
                  <a:pt x="2349063" y="3360682"/>
                  <a:pt x="2477814" y="3344917"/>
                  <a:pt x="2711669" y="3221420"/>
                </a:cubicBezTo>
                <a:cubicBezTo>
                  <a:pt x="2945524" y="3097923"/>
                  <a:pt x="3292366" y="2866695"/>
                  <a:pt x="3515711" y="2716923"/>
                </a:cubicBezTo>
                <a:cubicBezTo>
                  <a:pt x="3739056" y="2567151"/>
                  <a:pt x="3954517" y="2477812"/>
                  <a:pt x="4051738" y="2322785"/>
                </a:cubicBezTo>
                <a:cubicBezTo>
                  <a:pt x="4148959" y="2167758"/>
                  <a:pt x="4091152" y="2041634"/>
                  <a:pt x="4099035" y="1786758"/>
                </a:cubicBezTo>
                <a:cubicBezTo>
                  <a:pt x="4106918" y="1531882"/>
                  <a:pt x="4101663" y="1066799"/>
                  <a:pt x="4099035" y="793530"/>
                </a:cubicBezTo>
                <a:cubicBezTo>
                  <a:pt x="4096407" y="520261"/>
                  <a:pt x="4122683" y="262758"/>
                  <a:pt x="4083269" y="147144"/>
                </a:cubicBezTo>
                <a:cubicBezTo>
                  <a:pt x="4043855" y="31530"/>
                  <a:pt x="3901966" y="0"/>
                  <a:pt x="3862552" y="99848"/>
                </a:cubicBezTo>
                <a:cubicBezTo>
                  <a:pt x="3823138" y="199696"/>
                  <a:pt x="3846787" y="496613"/>
                  <a:pt x="3846787" y="746234"/>
                </a:cubicBezTo>
                <a:cubicBezTo>
                  <a:pt x="3846787" y="995855"/>
                  <a:pt x="3859925" y="1374227"/>
                  <a:pt x="3862552" y="1597572"/>
                </a:cubicBezTo>
                <a:cubicBezTo>
                  <a:pt x="3865179" y="1820917"/>
                  <a:pt x="3880945" y="1970689"/>
                  <a:pt x="3862552" y="2086303"/>
                </a:cubicBezTo>
                <a:cubicBezTo>
                  <a:pt x="3844159" y="2201917"/>
                  <a:pt x="3799489" y="2236075"/>
                  <a:pt x="3752193" y="2291254"/>
                </a:cubicBezTo>
                <a:cubicBezTo>
                  <a:pt x="3704897" y="2346433"/>
                  <a:pt x="3725918" y="2320158"/>
                  <a:pt x="3578773" y="2417379"/>
                </a:cubicBezTo>
                <a:cubicBezTo>
                  <a:pt x="3431628" y="2514600"/>
                  <a:pt x="3053255" y="2764221"/>
                  <a:pt x="2869324" y="2874579"/>
                </a:cubicBezTo>
                <a:cubicBezTo>
                  <a:pt x="2685393" y="2984937"/>
                  <a:pt x="2667001" y="2995447"/>
                  <a:pt x="2475187" y="3079530"/>
                </a:cubicBezTo>
                <a:cubicBezTo>
                  <a:pt x="2283373" y="3163613"/>
                  <a:pt x="1986456" y="3263461"/>
                  <a:pt x="1718442" y="3379075"/>
                </a:cubicBezTo>
                <a:cubicBezTo>
                  <a:pt x="1450428" y="3494689"/>
                  <a:pt x="1100959" y="3660227"/>
                  <a:pt x="867104" y="3773213"/>
                </a:cubicBezTo>
                <a:cubicBezTo>
                  <a:pt x="633249" y="3886199"/>
                  <a:pt x="459828" y="3978164"/>
                  <a:pt x="315311" y="4056992"/>
                </a:cubicBezTo>
                <a:cubicBezTo>
                  <a:pt x="170794" y="4135820"/>
                  <a:pt x="85397" y="4190999"/>
                  <a:pt x="0" y="4246179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Arrow Connector 7"/>
          <p:cNvCxnSpPr>
            <a:stCxn id="5" idx="17"/>
            <a:endCxn id="5" idx="18"/>
          </p:cNvCxnSpPr>
          <p:nvPr/>
        </p:nvCxnSpPr>
        <p:spPr>
          <a:xfrm flipH="1">
            <a:off x="4745038" y="4398963"/>
            <a:ext cx="757237" cy="29845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15"/>
            <a:endCxn id="5" idx="16"/>
          </p:cNvCxnSpPr>
          <p:nvPr/>
        </p:nvCxnSpPr>
        <p:spPr>
          <a:xfrm flipH="1">
            <a:off x="5895975" y="3736975"/>
            <a:ext cx="709613" cy="4572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1"/>
            <a:endCxn id="5" idx="12"/>
          </p:cNvCxnSpPr>
          <p:nvPr/>
        </p:nvCxnSpPr>
        <p:spPr>
          <a:xfrm>
            <a:off x="6873875" y="2065338"/>
            <a:ext cx="15875" cy="8509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7"/>
            <a:endCxn id="5" idx="8"/>
          </p:cNvCxnSpPr>
          <p:nvPr/>
        </p:nvCxnSpPr>
        <p:spPr>
          <a:xfrm flipV="1">
            <a:off x="7126288" y="2112963"/>
            <a:ext cx="1587" cy="992187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4"/>
            <a:endCxn id="5" idx="5"/>
          </p:cNvCxnSpPr>
          <p:nvPr/>
        </p:nvCxnSpPr>
        <p:spPr>
          <a:xfrm flipV="1">
            <a:off x="5738813" y="4035425"/>
            <a:ext cx="803275" cy="50482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0"/>
            <a:endCxn id="5" idx="2"/>
          </p:cNvCxnSpPr>
          <p:nvPr/>
        </p:nvCxnSpPr>
        <p:spPr>
          <a:xfrm flipV="1">
            <a:off x="3089275" y="5124450"/>
            <a:ext cx="1230313" cy="63023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27"/>
          <p:cNvSpPr/>
          <p:nvPr/>
        </p:nvSpPr>
        <p:spPr>
          <a:xfrm>
            <a:off x="2879725" y="5534025"/>
            <a:ext cx="304800" cy="304800"/>
          </a:xfrm>
          <a:prstGeom prst="flowChartConnector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42" name="TextBox 28"/>
          <p:cNvSpPr txBox="1">
            <a:spLocks noChangeArrowheads="1"/>
          </p:cNvSpPr>
          <p:nvPr/>
        </p:nvSpPr>
        <p:spPr bwMode="auto">
          <a:xfrm>
            <a:off x="3092450" y="5649913"/>
            <a:ext cx="1152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Calibri" pitchFamily="-72" charset="0"/>
              </a:rPr>
              <a:t>Start/finish</a:t>
            </a:r>
          </a:p>
        </p:txBody>
      </p:sp>
      <p:sp>
        <p:nvSpPr>
          <p:cNvPr id="18443" name="TextBox 29"/>
          <p:cNvSpPr txBox="1">
            <a:spLocks noChangeArrowheads="1"/>
          </p:cNvSpPr>
          <p:nvPr/>
        </p:nvSpPr>
        <p:spPr bwMode="auto">
          <a:xfrm>
            <a:off x="3811588" y="204788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libri" pitchFamily="-72" charset="0"/>
              </a:rPr>
              <a:t>500 mete</a:t>
            </a:r>
            <a:r>
              <a:rPr lang="en-US" b="1">
                <a:latin typeface="Calibri" pitchFamily="-72" charset="0"/>
              </a:rPr>
              <a:t>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15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ＭＳ Ｐゴシック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runrio</dc:creator>
  <cp:lastModifiedBy>Office RTV</cp:lastModifiedBy>
  <cp:revision>13</cp:revision>
  <dcterms:created xsi:type="dcterms:W3CDTF">2011-08-24T02:14:33Z</dcterms:created>
  <dcterms:modified xsi:type="dcterms:W3CDTF">2011-11-02T09:24:21Z</dcterms:modified>
</cp:coreProperties>
</file>